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theme/themeOverride1.xml" ContentType="application/vnd.openxmlformats-officedocument.themeOverr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72" r:id="rId2"/>
    <p:sldId id="273" r:id="rId3"/>
    <p:sldId id="270" r:id="rId4"/>
    <p:sldId id="275" r:id="rId5"/>
    <p:sldId id="271" r:id="rId6"/>
    <p:sldId id="258" r:id="rId7"/>
    <p:sldId id="259" r:id="rId8"/>
    <p:sldId id="260" r:id="rId9"/>
    <p:sldId id="261" r:id="rId10"/>
    <p:sldId id="262" r:id="rId11"/>
    <p:sldId id="263" r:id="rId12"/>
    <p:sldId id="267" r:id="rId13"/>
    <p:sldId id="264" r:id="rId14"/>
    <p:sldId id="265" r:id="rId15"/>
    <p:sldId id="274" r:id="rId16"/>
    <p:sldId id="268" r:id="rId17"/>
    <p:sldId id="269" r:id="rId18"/>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01" autoAdjust="0"/>
    <p:restoredTop sz="94660"/>
  </p:normalViewPr>
  <p:slideViewPr>
    <p:cSldViewPr>
      <p:cViewPr varScale="1">
        <p:scale>
          <a:sx n="75" d="100"/>
          <a:sy n="75" d="100"/>
        </p:scale>
        <p:origin x="-336"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8" name="Zástupný symbol pro obsah 7"/>
          <p:cNvSpPr>
            <a:spLocks noGrp="1"/>
          </p:cNvSpPr>
          <p:nvPr>
            <p:ph sz="quarter" idx="1"/>
          </p:nvPr>
        </p:nvSpPr>
        <p:spPr>
          <a:xfrm>
            <a:off x="457200" y="1600200"/>
            <a:ext cx="7467600" cy="487375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6"/>
          <p:cNvSpPr>
            <a:spLocks noGrp="1"/>
          </p:cNvSpPr>
          <p:nvPr>
            <p:ph type="dt" sz="half" idx="10"/>
          </p:nvPr>
        </p:nvSpPr>
        <p:spPr/>
        <p:txBody>
          <a:bodyPr rtlCol="0"/>
          <a:lstStyle>
            <a:lvl1pPr>
              <a:defRPr/>
            </a:lvl1pPr>
          </a:lstStyle>
          <a:p>
            <a:pPr>
              <a:defRPr/>
            </a:pPr>
            <a:fld id="{CB42BC21-0B80-4F25-87E8-899BB3FF05AB}" type="datetimeFigureOut">
              <a:rPr lang="cs-CZ"/>
              <a:pPr>
                <a:defRPr/>
              </a:pPr>
              <a:t>17.2.2014</a:t>
            </a:fld>
            <a:endParaRPr lang="cs-CZ"/>
          </a:p>
        </p:txBody>
      </p:sp>
      <p:sp>
        <p:nvSpPr>
          <p:cNvPr id="5" name="Zástupný symbol pro číslo snímku 8"/>
          <p:cNvSpPr>
            <a:spLocks noGrp="1"/>
          </p:cNvSpPr>
          <p:nvPr>
            <p:ph type="sldNum" sz="quarter" idx="11"/>
          </p:nvPr>
        </p:nvSpPr>
        <p:spPr/>
        <p:txBody>
          <a:bodyPr rtlCol="0"/>
          <a:lstStyle>
            <a:lvl1pPr>
              <a:defRPr/>
            </a:lvl1pPr>
          </a:lstStyle>
          <a:p>
            <a:pPr>
              <a:defRPr/>
            </a:pPr>
            <a:fld id="{FDA6E8A6-B3AF-4DAB-9B21-D3AEBF177B21}" type="slidenum">
              <a:rPr lang="cs-CZ"/>
              <a:pPr>
                <a:defRPr/>
              </a:pPr>
              <a:t>‹#›</a:t>
            </a:fld>
            <a:endParaRPr lang="cs-CZ"/>
          </a:p>
        </p:txBody>
      </p:sp>
      <p:sp>
        <p:nvSpPr>
          <p:cNvPr id="6" name="Zástupný symbol pro zápatí 9"/>
          <p:cNvSpPr>
            <a:spLocks noGrp="1"/>
          </p:cNvSpPr>
          <p:nvPr>
            <p:ph type="ftr" sz="quarter" idx="12"/>
          </p:nvPr>
        </p:nvSpPr>
        <p:spPr/>
        <p:txBody>
          <a:bodyPr rtlCol="0"/>
          <a:lstStyle>
            <a:lvl1pPr>
              <a:defRPr/>
            </a:lvl1pPr>
          </a:lstStyle>
          <a:p>
            <a:pPr>
              <a:defRPr/>
            </a:pPr>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4"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bdélník 9"/>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Obdélník 10"/>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bdélník 11"/>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Přímá spojnice 12"/>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9"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0" name="Přímá spojnice 14"/>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1" name="Přímá spojnice 15"/>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2"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3"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5" name="Ovál 19"/>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6" name="Ovál 20"/>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7" name="Ovál 21"/>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8" name="Ovál 22"/>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9" name="Přímá spojnice 25"/>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lang="cs-CZ" smtClean="0"/>
              <a:t>Kliknutím lze upravit styl.</a:t>
            </a:r>
            <a:endParaRPr lang="en-US"/>
          </a:p>
        </p:txBody>
      </p:sp>
      <p:sp>
        <p:nvSpPr>
          <p:cNvPr id="3" name="Zástupný symbol pro text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Kliknutím lze upravit styly předlohy textu.</a:t>
            </a:r>
          </a:p>
        </p:txBody>
      </p:sp>
      <p:sp>
        <p:nvSpPr>
          <p:cNvPr id="20" name="Zástupný symbol pro datum 3"/>
          <p:cNvSpPr>
            <a:spLocks noGrp="1"/>
          </p:cNvSpPr>
          <p:nvPr>
            <p:ph type="dt" sz="half" idx="10"/>
          </p:nvPr>
        </p:nvSpPr>
        <p:spPr bwMode="auto">
          <a:xfrm rot="5400000">
            <a:off x="7762875" y="1169988"/>
            <a:ext cx="2286000" cy="381000"/>
          </a:xfrm>
        </p:spPr>
        <p:txBody>
          <a:bodyPr/>
          <a:lstStyle>
            <a:lvl1pPr>
              <a:defRPr/>
            </a:lvl1pPr>
          </a:lstStyle>
          <a:p>
            <a:pPr>
              <a:defRPr/>
            </a:pPr>
            <a:fld id="{679A347B-7006-4C18-A5BA-A54C85383EF4}" type="datetimeFigureOut">
              <a:rPr lang="cs-CZ"/>
              <a:pPr>
                <a:defRPr/>
              </a:pPr>
              <a:t>17.2.2014</a:t>
            </a:fld>
            <a:endParaRPr lang="cs-CZ"/>
          </a:p>
        </p:txBody>
      </p:sp>
      <p:sp>
        <p:nvSpPr>
          <p:cNvPr id="21" name="Zástupný symbol pro zápatí 4"/>
          <p:cNvSpPr>
            <a:spLocks noGrp="1"/>
          </p:cNvSpPr>
          <p:nvPr>
            <p:ph type="ftr" sz="quarter" idx="11"/>
          </p:nvPr>
        </p:nvSpPr>
        <p:spPr bwMode="auto">
          <a:xfrm rot="5400000">
            <a:off x="7077076" y="4178300"/>
            <a:ext cx="3657600" cy="384175"/>
          </a:xfrm>
        </p:spPr>
        <p:txBody>
          <a:bodyPr/>
          <a:lstStyle>
            <a:lvl1pPr>
              <a:defRPr/>
            </a:lvl1pPr>
          </a:lstStyle>
          <a:p>
            <a:pPr>
              <a:defRPr/>
            </a:pPr>
            <a:endParaRPr lang="cs-CZ"/>
          </a:p>
        </p:txBody>
      </p:sp>
      <p:sp>
        <p:nvSpPr>
          <p:cNvPr id="22" name="Zástupný symbol pro číslo snímku 5"/>
          <p:cNvSpPr>
            <a:spLocks noGrp="1"/>
          </p:cNvSpPr>
          <p:nvPr>
            <p:ph type="sldNum" sz="quarter" idx="12"/>
          </p:nvPr>
        </p:nvSpPr>
        <p:spPr bwMode="auto">
          <a:xfrm>
            <a:off x="1339850" y="4929188"/>
            <a:ext cx="609600" cy="517525"/>
          </a:xfrm>
        </p:spPr>
        <p:txBody>
          <a:bodyPr/>
          <a:lstStyle>
            <a:lvl1pPr>
              <a:defRPr/>
            </a:lvl1pPr>
          </a:lstStyle>
          <a:p>
            <a:pPr>
              <a:defRPr/>
            </a:pPr>
            <a:fld id="{AD48BD20-BF1A-4238-85AF-142D681A6074}" type="slidenum">
              <a:rPr lang="cs-CZ"/>
              <a:pPr>
                <a:defRPr/>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9" name="Zástupný symbol pro obsah 8"/>
          <p:cNvSpPr>
            <a:spLocks noGrp="1"/>
          </p:cNvSpPr>
          <p:nvPr>
            <p:ph sz="quarter" idx="1"/>
          </p:nvPr>
        </p:nvSpPr>
        <p:spPr>
          <a:xfrm>
            <a:off x="457200" y="1600200"/>
            <a:ext cx="3657600" cy="45720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Zástupný symbol pro obsah 10"/>
          <p:cNvSpPr>
            <a:spLocks noGrp="1"/>
          </p:cNvSpPr>
          <p:nvPr>
            <p:ph sz="quarter" idx="2"/>
          </p:nvPr>
        </p:nvSpPr>
        <p:spPr>
          <a:xfrm>
            <a:off x="4270248" y="1600200"/>
            <a:ext cx="3657600" cy="45720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13"/>
          <p:cNvSpPr>
            <a:spLocks noGrp="1"/>
          </p:cNvSpPr>
          <p:nvPr>
            <p:ph type="dt" sz="half" idx="10"/>
          </p:nvPr>
        </p:nvSpPr>
        <p:spPr/>
        <p:txBody>
          <a:bodyPr/>
          <a:lstStyle>
            <a:lvl1pPr>
              <a:defRPr/>
            </a:lvl1pPr>
          </a:lstStyle>
          <a:p>
            <a:pPr>
              <a:defRPr/>
            </a:pPr>
            <a:fld id="{44C56134-18EF-4183-958E-FEF13FFFA90A}" type="datetimeFigureOut">
              <a:rPr lang="cs-CZ"/>
              <a:pPr>
                <a:defRPr/>
              </a:pPr>
              <a:t>17.2.2014</a:t>
            </a:fld>
            <a:endParaRPr lang="cs-CZ"/>
          </a:p>
        </p:txBody>
      </p:sp>
      <p:sp>
        <p:nvSpPr>
          <p:cNvPr id="6" name="Zástupný symbol pro zápatí 2"/>
          <p:cNvSpPr>
            <a:spLocks noGrp="1"/>
          </p:cNvSpPr>
          <p:nvPr>
            <p:ph type="ftr" sz="quarter" idx="11"/>
          </p:nvPr>
        </p:nvSpPr>
        <p:spPr/>
        <p:txBody>
          <a:bodyPr/>
          <a:lstStyle>
            <a:lvl1pPr>
              <a:defRPr/>
            </a:lvl1pPr>
          </a:lstStyle>
          <a:p>
            <a:pPr>
              <a:defRPr/>
            </a:pPr>
            <a:endParaRPr lang="cs-CZ"/>
          </a:p>
        </p:txBody>
      </p:sp>
      <p:sp>
        <p:nvSpPr>
          <p:cNvPr id="7" name="Zástupný symbol pro číslo snímku 22"/>
          <p:cNvSpPr>
            <a:spLocks noGrp="1"/>
          </p:cNvSpPr>
          <p:nvPr>
            <p:ph type="sldNum" sz="quarter" idx="12"/>
          </p:nvPr>
        </p:nvSpPr>
        <p:spPr/>
        <p:txBody>
          <a:bodyPr/>
          <a:lstStyle>
            <a:lvl1pPr>
              <a:defRPr/>
            </a:lvl1pPr>
          </a:lstStyle>
          <a:p>
            <a:pPr>
              <a:defRPr/>
            </a:pPr>
            <a:fld id="{A6093CBC-68C9-46B1-BCA1-11E8A2DC6797}"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lstStyle>
            <a:lvl1pPr>
              <a:defRPr/>
            </a:lvl1pPr>
          </a:lstStyle>
          <a:p>
            <a:r>
              <a:rPr lang="cs-CZ" smtClean="0"/>
              <a:t>Kliknutím lze upravit styl.</a:t>
            </a:r>
            <a:endParaRPr lang="en-US"/>
          </a:p>
        </p:txBody>
      </p:sp>
      <p:sp>
        <p:nvSpPr>
          <p:cNvPr id="11" name="Zástupný symbol pro obsah 10"/>
          <p:cNvSpPr>
            <a:spLocks noGrp="1"/>
          </p:cNvSpPr>
          <p:nvPr>
            <p:ph sz="quarter" idx="2"/>
          </p:nvPr>
        </p:nvSpPr>
        <p:spPr>
          <a:xfrm>
            <a:off x="457200" y="2362200"/>
            <a:ext cx="3657600" cy="38862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Zástupný symbol pro obsah 12"/>
          <p:cNvSpPr>
            <a:spLocks noGrp="1"/>
          </p:cNvSpPr>
          <p:nvPr>
            <p:ph sz="quarter" idx="4"/>
          </p:nvPr>
        </p:nvSpPr>
        <p:spPr>
          <a:xfrm>
            <a:off x="4371975" y="2362200"/>
            <a:ext cx="3657600" cy="38862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cs-CZ" smtClean="0"/>
              <a:t>Kliknutím lze upravit styly předlohy textu.</a:t>
            </a:r>
          </a:p>
        </p:txBody>
      </p:sp>
      <p:sp>
        <p:nvSpPr>
          <p:cNvPr id="7" name="Zástupný symbol pro datum 13"/>
          <p:cNvSpPr>
            <a:spLocks noGrp="1"/>
          </p:cNvSpPr>
          <p:nvPr>
            <p:ph type="dt" sz="half" idx="10"/>
          </p:nvPr>
        </p:nvSpPr>
        <p:spPr/>
        <p:txBody>
          <a:bodyPr/>
          <a:lstStyle>
            <a:lvl1pPr>
              <a:defRPr/>
            </a:lvl1pPr>
          </a:lstStyle>
          <a:p>
            <a:pPr>
              <a:defRPr/>
            </a:pPr>
            <a:fld id="{D31B9E9C-51B3-4D80-8BFE-27D55F83866C}" type="datetimeFigureOut">
              <a:rPr lang="cs-CZ"/>
              <a:pPr>
                <a:defRPr/>
              </a:pPr>
              <a:t>17.2.2014</a:t>
            </a:fld>
            <a:endParaRPr lang="cs-CZ"/>
          </a:p>
        </p:txBody>
      </p:sp>
      <p:sp>
        <p:nvSpPr>
          <p:cNvPr id="8" name="Zástupný symbol pro zápatí 2"/>
          <p:cNvSpPr>
            <a:spLocks noGrp="1"/>
          </p:cNvSpPr>
          <p:nvPr>
            <p:ph type="ftr" sz="quarter" idx="11"/>
          </p:nvPr>
        </p:nvSpPr>
        <p:spPr/>
        <p:txBody>
          <a:bodyPr/>
          <a:lstStyle>
            <a:lvl1pPr>
              <a:defRPr/>
            </a:lvl1pPr>
          </a:lstStyle>
          <a:p>
            <a:pPr>
              <a:defRPr/>
            </a:pPr>
            <a:endParaRPr lang="cs-CZ"/>
          </a:p>
        </p:txBody>
      </p:sp>
      <p:sp>
        <p:nvSpPr>
          <p:cNvPr id="9" name="Zástupný symbol pro číslo snímku 22"/>
          <p:cNvSpPr>
            <a:spLocks noGrp="1"/>
          </p:cNvSpPr>
          <p:nvPr>
            <p:ph type="sldNum" sz="quarter" idx="12"/>
          </p:nvPr>
        </p:nvSpPr>
        <p:spPr/>
        <p:txBody>
          <a:bodyPr/>
          <a:lstStyle>
            <a:lvl1pPr>
              <a:defRPr/>
            </a:lvl1pPr>
          </a:lstStyle>
          <a:p>
            <a:pPr>
              <a:defRPr/>
            </a:pPr>
            <a:fld id="{431CDA1B-99A4-4CD1-9B2E-0200699EF3F8}"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datum 5"/>
          <p:cNvSpPr>
            <a:spLocks noGrp="1"/>
          </p:cNvSpPr>
          <p:nvPr>
            <p:ph type="dt" sz="half" idx="10"/>
          </p:nvPr>
        </p:nvSpPr>
        <p:spPr/>
        <p:txBody>
          <a:bodyPr rtlCol="0"/>
          <a:lstStyle>
            <a:lvl1pPr>
              <a:defRPr/>
            </a:lvl1pPr>
          </a:lstStyle>
          <a:p>
            <a:pPr>
              <a:defRPr/>
            </a:pPr>
            <a:fld id="{CB55B281-DF93-4D91-BE60-D8999146FF8B}" type="datetimeFigureOut">
              <a:rPr lang="cs-CZ"/>
              <a:pPr>
                <a:defRPr/>
              </a:pPr>
              <a:t>17.2.2014</a:t>
            </a:fld>
            <a:endParaRPr lang="cs-CZ"/>
          </a:p>
        </p:txBody>
      </p:sp>
      <p:sp>
        <p:nvSpPr>
          <p:cNvPr id="4" name="Zástupný symbol pro číslo snímku 6"/>
          <p:cNvSpPr>
            <a:spLocks noGrp="1"/>
          </p:cNvSpPr>
          <p:nvPr>
            <p:ph type="sldNum" sz="quarter" idx="11"/>
          </p:nvPr>
        </p:nvSpPr>
        <p:spPr/>
        <p:txBody>
          <a:bodyPr rtlCol="0"/>
          <a:lstStyle>
            <a:lvl1pPr>
              <a:defRPr/>
            </a:lvl1pPr>
          </a:lstStyle>
          <a:p>
            <a:pPr>
              <a:defRPr/>
            </a:pPr>
            <a:fld id="{17CE4CC6-1E2D-4F98-8805-5C8C544B8C36}" type="slidenum">
              <a:rPr lang="cs-CZ"/>
              <a:pPr>
                <a:defRPr/>
              </a:pPr>
              <a:t>‹#›</a:t>
            </a:fld>
            <a:endParaRPr lang="cs-CZ"/>
          </a:p>
        </p:txBody>
      </p:sp>
      <p:sp>
        <p:nvSpPr>
          <p:cNvPr id="5" name="Zástupný symbol pro zápatí 7"/>
          <p:cNvSpPr>
            <a:spLocks noGrp="1"/>
          </p:cNvSpPr>
          <p:nvPr>
            <p:ph type="ftr" sz="quarter" idx="12"/>
          </p:nvPr>
        </p:nvSpPr>
        <p:spPr/>
        <p:txBody>
          <a:bodyPr rtlCol="0"/>
          <a:lstStyle>
            <a:lvl1pPr>
              <a:defRPr/>
            </a:lvl1pPr>
          </a:lstStyle>
          <a:p>
            <a:pPr>
              <a:defRPr/>
            </a:pPr>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40C71A13-78B1-4964-8A19-A65625A0DB95}" type="datetimeFigureOut">
              <a:rPr lang="cs-CZ"/>
              <a:pPr>
                <a:defRPr/>
              </a:pPr>
              <a:t>17.2.2014</a:t>
            </a:fld>
            <a:endParaRPr lang="cs-CZ"/>
          </a:p>
        </p:txBody>
      </p:sp>
      <p:sp>
        <p:nvSpPr>
          <p:cNvPr id="3" name="Zástupný symbol pro zápatí 2"/>
          <p:cNvSpPr>
            <a:spLocks noGrp="1"/>
          </p:cNvSpPr>
          <p:nvPr>
            <p:ph type="ftr" sz="quarter" idx="11"/>
          </p:nvPr>
        </p:nvSpPr>
        <p:spPr/>
        <p:txBody>
          <a:bodyPr/>
          <a:lstStyle>
            <a:lvl1pPr>
              <a:defRPr/>
            </a:lvl1pPr>
          </a:lstStyle>
          <a:p>
            <a:pPr>
              <a:defRPr/>
            </a:pPr>
            <a:endParaRPr lang="cs-CZ"/>
          </a:p>
        </p:txBody>
      </p:sp>
      <p:sp>
        <p:nvSpPr>
          <p:cNvPr id="4" name="Zástupný symbol pro číslo snímku 22"/>
          <p:cNvSpPr>
            <a:spLocks noGrp="1"/>
          </p:cNvSpPr>
          <p:nvPr>
            <p:ph type="sldNum" sz="quarter" idx="12"/>
          </p:nvPr>
        </p:nvSpPr>
        <p:spPr/>
        <p:txBody>
          <a:bodyPr/>
          <a:lstStyle>
            <a:lvl1pPr>
              <a:defRPr/>
            </a:lvl1pPr>
          </a:lstStyle>
          <a:p>
            <a:pPr>
              <a:defRPr/>
            </a:pPr>
            <a:fld id="{39619BFC-BBFE-41FB-8F15-3E14037FF165}"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5"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6"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7" name="Přímá spojnice 8"/>
          <p:cNvSpPr>
            <a:spLocks noChangeShapeType="1"/>
          </p:cNvSpPr>
          <p:nvPr/>
        </p:nvSpPr>
        <p:spPr bwMode="auto">
          <a:xfrm>
            <a:off x="6192838" y="0"/>
            <a:ext cx="0" cy="6858000"/>
          </a:xfrm>
          <a:prstGeom prst="line">
            <a:avLst/>
          </a:prstGeom>
          <a:noFill/>
          <a:ln w="1270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8"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9"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1" name="Ovál 13"/>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Nadpis 1"/>
          <p:cNvSpPr>
            <a:spLocks noGrp="1"/>
          </p:cNvSpPr>
          <p:nvPr>
            <p:ph type="title"/>
          </p:nvPr>
        </p:nvSpPr>
        <p:spPr>
          <a:xfrm rot="5400000">
            <a:off x="3371850" y="3200400"/>
            <a:ext cx="6309360" cy="457200"/>
          </a:xfrm>
        </p:spPr>
        <p:txBody>
          <a:bodyPr/>
          <a:lstStyle>
            <a:lvl1pPr algn="l">
              <a:buNone/>
              <a:defRPr sz="2000" b="1" cap="small" baseline="0"/>
            </a:lvl1pPr>
          </a:lstStyle>
          <a:p>
            <a:r>
              <a:rPr lang="cs-CZ" smtClean="0"/>
              <a:t>Kliknutím lze upravit styl.</a:t>
            </a:r>
            <a:endParaRPr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cs-CZ" smtClean="0"/>
              <a:t>Kliknutím lze upravit styly předlohy textu.</a:t>
            </a:r>
          </a:p>
        </p:txBody>
      </p:sp>
      <p:sp>
        <p:nvSpPr>
          <p:cNvPr id="18" name="Zástupný symbol pro obsah 17"/>
          <p:cNvSpPr>
            <a:spLocks noGrp="1"/>
          </p:cNvSpPr>
          <p:nvPr>
            <p:ph sz="quarter" idx="1"/>
          </p:nvPr>
        </p:nvSpPr>
        <p:spPr>
          <a:xfrm>
            <a:off x="304800" y="274320"/>
            <a:ext cx="5638800" cy="632764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2" name="Zástupný symbol pro datum 20"/>
          <p:cNvSpPr>
            <a:spLocks noGrp="1"/>
          </p:cNvSpPr>
          <p:nvPr>
            <p:ph type="dt" sz="half" idx="10"/>
          </p:nvPr>
        </p:nvSpPr>
        <p:spPr/>
        <p:txBody>
          <a:bodyPr rtlCol="0"/>
          <a:lstStyle>
            <a:lvl1pPr>
              <a:defRPr/>
            </a:lvl1pPr>
          </a:lstStyle>
          <a:p>
            <a:pPr>
              <a:defRPr/>
            </a:pPr>
            <a:fld id="{8A16FDA6-69F1-44BB-9509-61A212723AC0}" type="datetimeFigureOut">
              <a:rPr lang="cs-CZ"/>
              <a:pPr>
                <a:defRPr/>
              </a:pPr>
              <a:t>17.2.2014</a:t>
            </a:fld>
            <a:endParaRPr lang="cs-CZ"/>
          </a:p>
        </p:txBody>
      </p:sp>
      <p:sp>
        <p:nvSpPr>
          <p:cNvPr id="13" name="Zástupný symbol pro číslo snímku 21"/>
          <p:cNvSpPr>
            <a:spLocks noGrp="1"/>
          </p:cNvSpPr>
          <p:nvPr>
            <p:ph type="sldNum" sz="quarter" idx="11"/>
          </p:nvPr>
        </p:nvSpPr>
        <p:spPr/>
        <p:txBody>
          <a:bodyPr rtlCol="0"/>
          <a:lstStyle>
            <a:lvl1pPr>
              <a:defRPr/>
            </a:lvl1pPr>
          </a:lstStyle>
          <a:p>
            <a:pPr>
              <a:defRPr/>
            </a:pPr>
            <a:fld id="{B32EEEE8-DC87-4243-BFE1-198BE532F305}" type="slidenum">
              <a:rPr lang="cs-CZ"/>
              <a:pPr>
                <a:defRPr/>
              </a:pPr>
              <a:t>‹#›</a:t>
            </a:fld>
            <a:endParaRPr lang="cs-CZ"/>
          </a:p>
        </p:txBody>
      </p:sp>
      <p:sp>
        <p:nvSpPr>
          <p:cNvPr id="14" name="Zástupný symbol pro zápatí 22"/>
          <p:cNvSpPr>
            <a:spLocks noGrp="1"/>
          </p:cNvSpPr>
          <p:nvPr>
            <p:ph type="ftr" sz="quarter" idx="12"/>
          </p:nvPr>
        </p:nvSpPr>
        <p:spPr/>
        <p:txBody>
          <a:bodyPr rtlCol="0"/>
          <a:lstStyle>
            <a:lvl1pPr>
              <a:defRPr/>
            </a:lvl1pPr>
          </a:lstStyle>
          <a:p>
            <a:pPr>
              <a:defRPr/>
            </a:pPr>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5"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6" name="Ovál 12"/>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8"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0"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11" name="Přímá spojnice 19"/>
          <p:cNvSpPr>
            <a:spLocks noChangeShapeType="1"/>
          </p:cNvSpPr>
          <p:nvPr/>
        </p:nvSpPr>
        <p:spPr bwMode="auto">
          <a:xfrm>
            <a:off x="6192838" y="0"/>
            <a:ext cx="0" cy="6858000"/>
          </a:xfrm>
          <a:prstGeom prst="line">
            <a:avLst/>
          </a:prstGeom>
          <a:noFill/>
          <a:ln w="1270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2" name="Nadpis 1"/>
          <p:cNvSpPr>
            <a:spLocks noGrp="1"/>
          </p:cNvSpPr>
          <p:nvPr>
            <p:ph type="title"/>
          </p:nvPr>
        </p:nvSpPr>
        <p:spPr>
          <a:xfrm rot="5400000">
            <a:off x="3350133" y="3200400"/>
            <a:ext cx="6309360" cy="457200"/>
          </a:xfrm>
        </p:spPr>
        <p:txBody>
          <a:bodyPr/>
          <a:lstStyle>
            <a:lvl1pPr algn="l">
              <a:buNone/>
              <a:defRPr sz="2000" b="1"/>
            </a:lvl1pPr>
          </a:lstStyle>
          <a:p>
            <a:r>
              <a:rPr lang="cs-CZ" smtClean="0"/>
              <a:t>Kliknutím lze upravit styl.</a:t>
            </a:r>
            <a:endParaRPr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cs-CZ" noProof="0" smtClean="0"/>
              <a:t>Kliknutím na ikonu přidáte obrázek.</a:t>
            </a:r>
            <a:endParaRPr lang="en-US" noProof="0"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cs-CZ" smtClean="0"/>
              <a:t>Kliknutím lze upravit styly předlohy textu.</a:t>
            </a:r>
          </a:p>
        </p:txBody>
      </p:sp>
      <p:sp>
        <p:nvSpPr>
          <p:cNvPr id="12" name="Zástupný symbol pro datum 16"/>
          <p:cNvSpPr>
            <a:spLocks noGrp="1"/>
          </p:cNvSpPr>
          <p:nvPr>
            <p:ph type="dt" sz="half" idx="10"/>
          </p:nvPr>
        </p:nvSpPr>
        <p:spPr/>
        <p:txBody>
          <a:bodyPr rtlCol="0"/>
          <a:lstStyle>
            <a:lvl1pPr>
              <a:defRPr/>
            </a:lvl1pPr>
          </a:lstStyle>
          <a:p>
            <a:pPr>
              <a:defRPr/>
            </a:pPr>
            <a:fld id="{1EE48DD5-A840-4B05-AEED-20F280A452AC}" type="datetimeFigureOut">
              <a:rPr lang="cs-CZ"/>
              <a:pPr>
                <a:defRPr/>
              </a:pPr>
              <a:t>17.2.2014</a:t>
            </a:fld>
            <a:endParaRPr lang="cs-CZ"/>
          </a:p>
        </p:txBody>
      </p:sp>
      <p:sp>
        <p:nvSpPr>
          <p:cNvPr id="13" name="Zástupný symbol pro číslo snímku 17"/>
          <p:cNvSpPr>
            <a:spLocks noGrp="1"/>
          </p:cNvSpPr>
          <p:nvPr>
            <p:ph type="sldNum" sz="quarter" idx="11"/>
          </p:nvPr>
        </p:nvSpPr>
        <p:spPr/>
        <p:txBody>
          <a:bodyPr rtlCol="0"/>
          <a:lstStyle>
            <a:lvl1pPr>
              <a:defRPr/>
            </a:lvl1pPr>
          </a:lstStyle>
          <a:p>
            <a:pPr>
              <a:defRPr/>
            </a:pPr>
            <a:fld id="{95960382-5DA6-4B29-890C-CE68A21F288D}" type="slidenum">
              <a:rPr lang="cs-CZ"/>
              <a:pPr>
                <a:defRPr/>
              </a:pPr>
              <a:t>‹#›</a:t>
            </a:fld>
            <a:endParaRPr lang="cs-CZ"/>
          </a:p>
        </p:txBody>
      </p:sp>
      <p:sp>
        <p:nvSpPr>
          <p:cNvPr id="14" name="Zástupný symbol pro zápatí 20"/>
          <p:cNvSpPr>
            <a:spLocks noGrp="1"/>
          </p:cNvSpPr>
          <p:nvPr>
            <p:ph type="ftr" sz="quarter" idx="12"/>
          </p:nvPr>
        </p:nvSpPr>
        <p:spPr/>
        <p:txBody>
          <a:bodyPr rtlCol="0"/>
          <a:lstStyle>
            <a:lvl1pPr>
              <a:defRPr/>
            </a:lvl1pPr>
          </a:lstStyle>
          <a:p>
            <a:pPr>
              <a:defRPr/>
            </a:pPr>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0A2371AA-AF69-40AE-973E-4102B97D2DB9}" type="datetimeFigureOut">
              <a:rPr lang="cs-CZ"/>
              <a:pPr>
                <a:defRPr/>
              </a:pPr>
              <a:t>17.2.2014</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B5CA445C-94E2-4480-BB04-E9168FE4C2A7}"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17000E14-D362-42BE-BAFD-5CC926562690}" type="datetimeFigureOut">
              <a:rPr lang="cs-CZ"/>
              <a:pPr>
                <a:defRPr/>
              </a:pPr>
              <a:t>17.2.2014</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18CF4CC2-8241-4DAF-8535-0A5E39962B28}"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lang="cs-CZ" smtClean="0"/>
              <a:t>Kliknutím lze upravit styl.</a:t>
            </a:r>
            <a:endParaRPr lang="en-US"/>
          </a:p>
        </p:txBody>
      </p:sp>
      <p:sp>
        <p:nvSpPr>
          <p:cNvPr id="1028" name="Zástupný symbol pro text 12"/>
          <p:cNvSpPr>
            <a:spLocks noGrp="1"/>
          </p:cNvSpPr>
          <p:nvPr>
            <p:ph type="body" idx="1"/>
          </p:nvPr>
        </p:nvSpPr>
        <p:spPr bwMode="auto">
          <a:xfrm>
            <a:off x="457200" y="1600200"/>
            <a:ext cx="7467600" cy="48736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rot="5400000">
            <a:off x="7589045" y="1081881"/>
            <a:ext cx="2011362" cy="384175"/>
          </a:xfrm>
          <a:prstGeom prst="rect">
            <a:avLst/>
          </a:prstGeom>
        </p:spPr>
        <p:txBody>
          <a:bodyPr vert="horz" anchor="ctr" anchorCtr="0"/>
          <a:lstStyle>
            <a:lvl1pPr algn="r" eaLnBrk="1" fontAlgn="auto" latinLnBrk="0" hangingPunct="1">
              <a:spcBef>
                <a:spcPts val="0"/>
              </a:spcBef>
              <a:spcAft>
                <a:spcPts val="0"/>
              </a:spcAft>
              <a:defRPr kumimoji="0" sz="1200">
                <a:solidFill>
                  <a:schemeClr val="tx2"/>
                </a:solidFill>
                <a:latin typeface="+mn-lt"/>
              </a:defRPr>
            </a:lvl1pPr>
          </a:lstStyle>
          <a:p>
            <a:pPr>
              <a:defRPr/>
            </a:pPr>
            <a:fld id="{9A83352C-0A25-4461-8CE9-81CC1490AF08}" type="datetimeFigureOut">
              <a:rPr lang="cs-CZ"/>
              <a:pPr>
                <a:defRPr/>
              </a:pPr>
              <a:t>17.2.2014</a:t>
            </a:fld>
            <a:endParaRPr lang="cs-CZ"/>
          </a:p>
        </p:txBody>
      </p:sp>
      <p:sp>
        <p:nvSpPr>
          <p:cNvPr id="3" name="Zástupný symbol pro zápatí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fontAlgn="auto" latinLnBrk="0" hangingPunct="1">
              <a:spcBef>
                <a:spcPts val="0"/>
              </a:spcBef>
              <a:spcAft>
                <a:spcPts val="0"/>
              </a:spcAft>
              <a:defRPr kumimoji="0" sz="1200">
                <a:solidFill>
                  <a:schemeClr val="tx2"/>
                </a:solidFill>
                <a:latin typeface="+mn-lt"/>
              </a:defRPr>
            </a:lvl1pPr>
          </a:lstStyle>
          <a:p>
            <a:pPr>
              <a:defRPr/>
            </a:pPr>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12" name="Ovál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3" name="Zástupný symbol pro číslo snímku 22"/>
          <p:cNvSpPr>
            <a:spLocks noGrp="1"/>
          </p:cNvSpPr>
          <p:nvPr>
            <p:ph type="sldNum" sz="quarter" idx="4"/>
          </p:nvPr>
        </p:nvSpPr>
        <p:spPr>
          <a:xfrm>
            <a:off x="8129588" y="5734050"/>
            <a:ext cx="609600" cy="520700"/>
          </a:xfrm>
          <a:prstGeom prst="rect">
            <a:avLst/>
          </a:prstGeom>
        </p:spPr>
        <p:txBody>
          <a:bodyPr vert="horz" anchor="ctr"/>
          <a:lstStyle>
            <a:lvl1pPr algn="ctr" eaLnBrk="1" fontAlgn="auto" latinLnBrk="0" hangingPunct="1">
              <a:spcBef>
                <a:spcPts val="0"/>
              </a:spcBef>
              <a:spcAft>
                <a:spcPts val="0"/>
              </a:spcAft>
              <a:defRPr kumimoji="0" sz="1400" b="1">
                <a:solidFill>
                  <a:srgbClr val="FFFFFF"/>
                </a:solidFill>
                <a:latin typeface="+mn-lt"/>
              </a:defRPr>
            </a:lvl1pPr>
          </a:lstStyle>
          <a:p>
            <a:pPr>
              <a:defRPr/>
            </a:pPr>
            <a:fld id="{E796A028-6F63-45B9-A97A-3D21114A680F}"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51" r:id="rId1"/>
    <p:sldLayoutId id="2147483852" r:id="rId2"/>
    <p:sldLayoutId id="2147483850" r:id="rId3"/>
    <p:sldLayoutId id="2147483849" r:id="rId4"/>
    <p:sldLayoutId id="2147483853" r:id="rId5"/>
    <p:sldLayoutId id="2147483848" r:id="rId6"/>
    <p:sldLayoutId id="2147483854" r:id="rId7"/>
    <p:sldLayoutId id="2147483855" r:id="rId8"/>
    <p:sldLayoutId id="2147483847" r:id="rId9"/>
    <p:sldLayoutId id="2147483846" r:id="rId10"/>
  </p:sldLayoutIdLst>
  <p:txStyles>
    <p:titleStyle>
      <a:lvl1pPr algn="l" rtl="0" eaLnBrk="0" fontAlgn="base" hangingPunct="0">
        <a:spcBef>
          <a:spcPct val="0"/>
        </a:spcBef>
        <a:spcAft>
          <a:spcPct val="0"/>
        </a:spcAft>
        <a:defRPr sz="3000" kern="1200" cap="small">
          <a:solidFill>
            <a:schemeClr val="tx2"/>
          </a:solidFill>
          <a:latin typeface="+mj-lt"/>
          <a:ea typeface="+mj-ea"/>
          <a:cs typeface="+mj-cs"/>
        </a:defRPr>
      </a:lvl1pPr>
      <a:lvl2pPr algn="l" rtl="0" eaLnBrk="0" fontAlgn="base" hangingPunct="0">
        <a:spcBef>
          <a:spcPct val="0"/>
        </a:spcBef>
        <a:spcAft>
          <a:spcPct val="0"/>
        </a:spcAft>
        <a:defRPr sz="3000">
          <a:solidFill>
            <a:schemeClr val="tx2"/>
          </a:solidFill>
          <a:latin typeface="Century Schoolbook" pitchFamily="18" charset="0"/>
        </a:defRPr>
      </a:lvl2pPr>
      <a:lvl3pPr algn="l" rtl="0" eaLnBrk="0" fontAlgn="base" hangingPunct="0">
        <a:spcBef>
          <a:spcPct val="0"/>
        </a:spcBef>
        <a:spcAft>
          <a:spcPct val="0"/>
        </a:spcAft>
        <a:defRPr sz="3000">
          <a:solidFill>
            <a:schemeClr val="tx2"/>
          </a:solidFill>
          <a:latin typeface="Century Schoolbook" pitchFamily="18" charset="0"/>
        </a:defRPr>
      </a:lvl3pPr>
      <a:lvl4pPr algn="l" rtl="0" eaLnBrk="0" fontAlgn="base" hangingPunct="0">
        <a:spcBef>
          <a:spcPct val="0"/>
        </a:spcBef>
        <a:spcAft>
          <a:spcPct val="0"/>
        </a:spcAft>
        <a:defRPr sz="3000">
          <a:solidFill>
            <a:schemeClr val="tx2"/>
          </a:solidFill>
          <a:latin typeface="Century Schoolbook" pitchFamily="18" charset="0"/>
        </a:defRPr>
      </a:lvl4pPr>
      <a:lvl5pPr algn="l" rtl="0" eaLnBrk="0" fontAlgn="base" hangingPunct="0">
        <a:spcBef>
          <a:spcPct val="0"/>
        </a:spcBef>
        <a:spcAft>
          <a:spcPct val="0"/>
        </a:spcAft>
        <a:defRPr sz="3000">
          <a:solidFill>
            <a:schemeClr val="tx2"/>
          </a:solidFill>
          <a:latin typeface="Century Schoolbook" pitchFamily="18" charset="0"/>
        </a:defRPr>
      </a:lvl5pPr>
      <a:lvl6pPr marL="457200" algn="l" rtl="0" fontAlgn="base">
        <a:spcBef>
          <a:spcPct val="0"/>
        </a:spcBef>
        <a:spcAft>
          <a:spcPct val="0"/>
        </a:spcAft>
        <a:defRPr sz="3000">
          <a:solidFill>
            <a:schemeClr val="tx2"/>
          </a:solidFill>
          <a:latin typeface="Century Schoolbook" pitchFamily="18" charset="0"/>
        </a:defRPr>
      </a:lvl6pPr>
      <a:lvl7pPr marL="914400" algn="l" rtl="0" fontAlgn="base">
        <a:spcBef>
          <a:spcPct val="0"/>
        </a:spcBef>
        <a:spcAft>
          <a:spcPct val="0"/>
        </a:spcAft>
        <a:defRPr sz="3000">
          <a:solidFill>
            <a:schemeClr val="tx2"/>
          </a:solidFill>
          <a:latin typeface="Century Schoolbook" pitchFamily="18" charset="0"/>
        </a:defRPr>
      </a:lvl7pPr>
      <a:lvl8pPr marL="1371600" algn="l" rtl="0" fontAlgn="base">
        <a:spcBef>
          <a:spcPct val="0"/>
        </a:spcBef>
        <a:spcAft>
          <a:spcPct val="0"/>
        </a:spcAft>
        <a:defRPr sz="3000">
          <a:solidFill>
            <a:schemeClr val="tx2"/>
          </a:solidFill>
          <a:latin typeface="Century Schoolbook" pitchFamily="18" charset="0"/>
        </a:defRPr>
      </a:lvl8pPr>
      <a:lvl9pPr marL="1828800" algn="l" rtl="0" fontAlgn="base">
        <a:spcBef>
          <a:spcPct val="0"/>
        </a:spcBef>
        <a:spcAft>
          <a:spcPct val="0"/>
        </a:spcAft>
        <a:defRPr sz="3000">
          <a:solidFill>
            <a:schemeClr val="tx2"/>
          </a:solidFill>
          <a:latin typeface="Century Schoolbook" pitchFamily="18" charset="0"/>
        </a:defRPr>
      </a:lvl9pPr>
    </p:titleStyle>
    <p:bodyStyle>
      <a:lvl1pPr marL="273050" indent="-273050" algn="l" rtl="0" eaLnBrk="0" fontAlgn="base" hangingPunct="0">
        <a:spcBef>
          <a:spcPts val="600"/>
        </a:spcBef>
        <a:spcAft>
          <a:spcPct val="0"/>
        </a:spcAft>
        <a:buClr>
          <a:schemeClr val="accent1"/>
        </a:buClr>
        <a:buSzPct val="70000"/>
        <a:buFont typeface="Wingdings" pitchFamily="2" charset="2"/>
        <a:buChar char=""/>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1"/>
        </a:buClr>
        <a:buSzPct val="80000"/>
        <a:buFont typeface="Wingdings 2" pitchFamily="18" charset="2"/>
        <a:buChar char=""/>
        <a:defRPr sz="2100" kern="1200">
          <a:solidFill>
            <a:schemeClr val="tx1"/>
          </a:solidFill>
          <a:latin typeface="+mn-lt"/>
          <a:ea typeface="+mn-ea"/>
          <a:cs typeface="+mn-cs"/>
        </a:defRPr>
      </a:lvl2pPr>
      <a:lvl3pPr marL="914400" indent="-182563" algn="l" rtl="0" eaLnBrk="0" fontAlgn="base" hangingPunct="0">
        <a:spcBef>
          <a:spcPct val="20000"/>
        </a:spcBef>
        <a:spcAft>
          <a:spcPct val="0"/>
        </a:spcAft>
        <a:buClr>
          <a:srgbClr val="E0752F"/>
        </a:buClr>
        <a:buSzPct val="60000"/>
        <a:buFont typeface="Wingdings" pitchFamily="2" charset="2"/>
        <a:buChar char=""/>
        <a:defRPr kern="1200">
          <a:solidFill>
            <a:schemeClr val="tx1"/>
          </a:solidFill>
          <a:latin typeface="+mn-lt"/>
          <a:ea typeface="+mn-ea"/>
          <a:cs typeface="+mn-cs"/>
        </a:defRPr>
      </a:lvl3pPr>
      <a:lvl4pPr marL="1187450" indent="-182563" algn="l" rtl="0" eaLnBrk="0" fontAlgn="base" hangingPunct="0">
        <a:spcBef>
          <a:spcPct val="20000"/>
        </a:spcBef>
        <a:spcAft>
          <a:spcPct val="0"/>
        </a:spcAft>
        <a:buClr>
          <a:srgbClr val="FEC3AE"/>
        </a:buClr>
        <a:buSzPct val="60000"/>
        <a:buFont typeface="Wingdings" pitchFamily="2" charset="2"/>
        <a:buChar char=""/>
        <a:defRPr kern="1200">
          <a:solidFill>
            <a:schemeClr val="tx1"/>
          </a:solidFill>
          <a:latin typeface="+mn-lt"/>
          <a:ea typeface="+mn-ea"/>
          <a:cs typeface="+mn-cs"/>
        </a:defRPr>
      </a:lvl4pPr>
      <a:lvl5pPr marL="1462088" indent="-182563" algn="l" rtl="0" eaLnBrk="0" fontAlgn="base" hangingPunct="0">
        <a:spcBef>
          <a:spcPct val="20000"/>
        </a:spcBef>
        <a:spcAft>
          <a:spcPct val="0"/>
        </a:spcAft>
        <a:buClr>
          <a:srgbClr val="BDCAE9"/>
        </a:buClr>
        <a:buSzPct val="68000"/>
        <a:buFont typeface="Wingdings 2"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4"/>
          <p:cNvPicPr>
            <a:picLocks noChangeAspect="1" noChangeArrowheads="1"/>
          </p:cNvPicPr>
          <p:nvPr/>
        </p:nvPicPr>
        <p:blipFill>
          <a:blip r:embed="rId2"/>
          <a:srcRect/>
          <a:stretch>
            <a:fillRect/>
          </a:stretch>
        </p:blipFill>
        <p:spPr bwMode="auto">
          <a:xfrm>
            <a:off x="419100" y="33338"/>
            <a:ext cx="8305800" cy="6791325"/>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p:cNvSpPr>
          <p:nvPr>
            <p:ph type="title" idx="4294967295"/>
          </p:nvPr>
        </p:nvSpPr>
        <p:spPr bwMode="auto">
          <a:noFill/>
        </p:spPr>
        <p:txBody>
          <a:bodyPr wrap="square" lIns="91440" tIns="45720" rIns="91440" bIns="45720" numCol="1" anchorCtr="0" compatLnSpc="1">
            <a:prstTxWarp prst="textNoShape">
              <a:avLst/>
            </a:prstTxWarp>
          </a:bodyPr>
          <a:lstStyle/>
          <a:p>
            <a:pPr eaLnBrk="1" hangingPunct="1"/>
            <a:r>
              <a:rPr lang="cs-CZ" cap="none" smtClean="0"/>
              <a:t>ANOTACE</a:t>
            </a:r>
          </a:p>
        </p:txBody>
      </p:sp>
      <p:sp>
        <p:nvSpPr>
          <p:cNvPr id="13314" name="Rectangle 3"/>
          <p:cNvSpPr>
            <a:spLocks noGrp="1"/>
          </p:cNvSpPr>
          <p:nvPr>
            <p:ph type="body" idx="4294967295"/>
          </p:nvPr>
        </p:nvSpPr>
        <p:spPr/>
        <p:txBody>
          <a:bodyPr/>
          <a:lstStyle/>
          <a:p>
            <a:r>
              <a:rPr lang="cs-CZ" sz="2000" smtClean="0">
                <a:latin typeface="Arial" charset="0"/>
              </a:rPr>
              <a:t>Tento materiál slouží k rozvoji čtenářské gramotnosti, je určen pro opakování, zkoušení, lze jej použít jako test.</a:t>
            </a:r>
          </a:p>
          <a:p>
            <a:r>
              <a:rPr lang="cs-CZ" sz="2000" smtClean="0">
                <a:latin typeface="Arial" charset="0"/>
              </a:rPr>
              <a:t>Text je možno promítat na interaktivní tabuli či plátno a pracovat společně nebo individuálně.</a:t>
            </a:r>
          </a:p>
          <a:p>
            <a:r>
              <a:rPr lang="cs-CZ" sz="2000" smtClean="0">
                <a:latin typeface="Arial" charset="0"/>
              </a:rPr>
              <a:t>Žáci se nejprve přečtou úvodní text a poté plní jednotlivé úkoly.</a:t>
            </a:r>
          </a:p>
          <a:p>
            <a:r>
              <a:rPr lang="cs-CZ" sz="2000" smtClean="0">
                <a:latin typeface="Arial" charset="0"/>
              </a:rPr>
              <a:t>Každá prezentace obsahuje správná řešení.</a:t>
            </a:r>
          </a:p>
          <a:p>
            <a:r>
              <a:rPr lang="cs-CZ" sz="2000" smtClean="0">
                <a:latin typeface="Arial" charset="0"/>
              </a:rPr>
              <a:t>O jednotlivých otázkách lze diskutovat, nabízené možnosti lze komentovat, připojovat své vlastní názory a myšlenky.</a:t>
            </a:r>
          </a:p>
          <a:p>
            <a:r>
              <a:rPr lang="cs-CZ" sz="2000" smtClean="0">
                <a:latin typeface="Arial" charset="0"/>
              </a:rPr>
              <a:t>Poslední zadání nabízí možnost zpracovat slohově téma, které souvisí s rozebíranou knihou či autorem.</a:t>
            </a:r>
          </a:p>
          <a:p>
            <a:pPr eaLnBrk="1" hangingPunct="1"/>
            <a:endParaRPr lang="cs-CZ" sz="200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3"/>
          <p:cNvSpPr>
            <a:spLocks noGrp="1"/>
          </p:cNvSpPr>
          <p:nvPr>
            <p:ph type="body" idx="4294967295"/>
          </p:nvPr>
        </p:nvSpPr>
        <p:spPr>
          <a:xfrm>
            <a:off x="457200" y="260350"/>
            <a:ext cx="8362950" cy="6213475"/>
          </a:xfrm>
        </p:spPr>
        <p:txBody>
          <a:bodyPr/>
          <a:lstStyle/>
          <a:p>
            <a:pPr eaLnBrk="1" hangingPunct="1">
              <a:lnSpc>
                <a:spcPct val="80000"/>
              </a:lnSpc>
              <a:buFont typeface="Wingdings" pitchFamily="2" charset="2"/>
              <a:buNone/>
            </a:pPr>
            <a:r>
              <a:rPr lang="cs-CZ" sz="1200" b="1" smtClean="0">
                <a:latin typeface="Times New Roman" pitchFamily="18" charset="0"/>
              </a:rPr>
              <a:t>Kdykoli vítr pohnul větvemi, drobná prška kapek zabubnovala „klop! klop!" Lucie byla zamlklá, usměvavá, klidně rozzářená.</a:t>
            </a:r>
          </a:p>
          <a:p>
            <a:pPr eaLnBrk="1" hangingPunct="1">
              <a:lnSpc>
                <a:spcPct val="80000"/>
              </a:lnSpc>
              <a:buFont typeface="Wingdings" pitchFamily="2" charset="2"/>
              <a:buNone/>
            </a:pPr>
            <a:r>
              <a:rPr lang="cs-CZ" sz="1200" b="1" smtClean="0">
                <a:latin typeface="Times New Roman" pitchFamily="18" charset="0"/>
              </a:rPr>
              <a:t>Oba je naplňovala hluboká radost.</a:t>
            </a:r>
          </a:p>
          <a:p>
            <a:pPr eaLnBrk="1" hangingPunct="1">
              <a:lnSpc>
                <a:spcPct val="80000"/>
              </a:lnSpc>
              <a:buFont typeface="Wingdings" pitchFamily="2" charset="2"/>
              <a:buNone/>
            </a:pPr>
            <a:r>
              <a:rPr lang="cs-CZ" sz="1200" b="1" smtClean="0">
                <a:latin typeface="Times New Roman" pitchFamily="18" charset="0"/>
              </a:rPr>
              <a:t>„Proč se máme tak velice rádi?" zeptal se Petr.</a:t>
            </a:r>
          </a:p>
          <a:p>
            <a:pPr eaLnBrk="1" hangingPunct="1">
              <a:lnSpc>
                <a:spcPct val="80000"/>
              </a:lnSpc>
              <a:buFont typeface="Wingdings" pitchFamily="2" charset="2"/>
              <a:buNone/>
            </a:pPr>
            <a:r>
              <a:rPr lang="cs-CZ" sz="1200" b="1" smtClean="0">
                <a:latin typeface="Times New Roman" pitchFamily="18" charset="0"/>
              </a:rPr>
              <a:t>„Ach Petře, jistě mě nemáš rád velice, když se ptáš proč."</a:t>
            </a:r>
          </a:p>
          <a:p>
            <a:pPr eaLnBrk="1" hangingPunct="1">
              <a:lnSpc>
                <a:spcPct val="80000"/>
              </a:lnSpc>
              <a:buFont typeface="Wingdings" pitchFamily="2" charset="2"/>
              <a:buNone/>
            </a:pPr>
            <a:r>
              <a:rPr lang="cs-CZ" sz="1200" b="1" smtClean="0">
                <a:latin typeface="Times New Roman" pitchFamily="18" charset="0"/>
              </a:rPr>
              <a:t>„Ptám se tě proto, abych od tebe slyšel to, co vím stejně dobře jako ty."</a:t>
            </a:r>
          </a:p>
          <a:p>
            <a:pPr eaLnBrk="1" hangingPunct="1">
              <a:lnSpc>
                <a:spcPct val="80000"/>
              </a:lnSpc>
              <a:buFont typeface="Wingdings" pitchFamily="2" charset="2"/>
              <a:buNone/>
            </a:pPr>
            <a:r>
              <a:rPr lang="cs-CZ" sz="1200" b="1" smtClean="0">
                <a:latin typeface="Times New Roman" pitchFamily="18" charset="0"/>
              </a:rPr>
              <a:t>„Ty chceš, abych tě chválila, abych ti řekla, proč tě mám ráda. Ale toho se nedočkáš, neboť víš-li ty, proč tě mám ráda, já to nevím."</a:t>
            </a:r>
          </a:p>
          <a:p>
            <a:pPr eaLnBrk="1" hangingPunct="1">
              <a:lnSpc>
                <a:spcPct val="80000"/>
              </a:lnSpc>
              <a:buFont typeface="Wingdings" pitchFamily="2" charset="2"/>
              <a:buNone/>
            </a:pPr>
            <a:r>
              <a:rPr lang="cs-CZ" sz="1200" b="1" smtClean="0">
                <a:latin typeface="Times New Roman" pitchFamily="18" charset="0"/>
              </a:rPr>
              <a:t>„Ty to nevíš ?" zaraženě se zeptal Petr.</a:t>
            </a:r>
          </a:p>
          <a:p>
            <a:pPr eaLnBrk="1" hangingPunct="1">
              <a:lnSpc>
                <a:spcPct val="80000"/>
              </a:lnSpc>
              <a:buFont typeface="Wingdings" pitchFamily="2" charset="2"/>
              <a:buNone/>
            </a:pPr>
            <a:r>
              <a:rPr lang="cs-CZ" sz="1200" b="1" smtClean="0">
                <a:latin typeface="Times New Roman" pitchFamily="18" charset="0"/>
              </a:rPr>
              <a:t>„Nevím! (V duchu se smála.) A naprosto to nepotřebuji vědět. Ptáme-li se, proč je to nebo ono, znamená to, že si tím nejsme jisti a že je to špatné. Teď, když miluji, neznám již žádné proč! Již žádné kde, kdy, neboť, nebo, jak! Má láska prostě je, opravdu je. Na ostatním mi nezáleží."</a:t>
            </a:r>
          </a:p>
          <a:p>
            <a:pPr eaLnBrk="1" hangingPunct="1">
              <a:lnSpc>
                <a:spcPct val="80000"/>
              </a:lnSpc>
              <a:buFont typeface="Wingdings" pitchFamily="2" charset="2"/>
              <a:buNone/>
            </a:pPr>
            <a:r>
              <a:rPr lang="cs-CZ" sz="1200" b="1" smtClean="0">
                <a:latin typeface="Times New Roman" pitchFamily="18" charset="0"/>
              </a:rPr>
              <a:t>Jejich tváře se políbily. Déšť toho využil, vklouzl pod nemotorný deštník a poškádlil je svými prsty po vlasech a po lících; jejich semknuté rty vsály studenou kapičku.</a:t>
            </a:r>
          </a:p>
          <a:p>
            <a:pPr eaLnBrk="1" hangingPunct="1">
              <a:lnSpc>
                <a:spcPct val="80000"/>
              </a:lnSpc>
              <a:buFont typeface="Wingdings" pitchFamily="2" charset="2"/>
              <a:buNone/>
            </a:pPr>
            <a:r>
              <a:rPr lang="cs-CZ" sz="1200" b="1" smtClean="0">
                <a:latin typeface="Times New Roman" pitchFamily="18" charset="0"/>
              </a:rPr>
              <a:t>Petr řekl:</a:t>
            </a:r>
          </a:p>
          <a:p>
            <a:pPr eaLnBrk="1" hangingPunct="1">
              <a:lnSpc>
                <a:spcPct val="80000"/>
              </a:lnSpc>
              <a:buFont typeface="Wingdings" pitchFamily="2" charset="2"/>
              <a:buNone/>
            </a:pPr>
            <a:r>
              <a:rPr lang="cs-CZ" sz="1200" b="1" smtClean="0">
                <a:latin typeface="Times New Roman" pitchFamily="18" charset="0"/>
              </a:rPr>
              <a:t>„Ale co ti ostatní?"</a:t>
            </a:r>
          </a:p>
          <a:p>
            <a:pPr eaLnBrk="1" hangingPunct="1">
              <a:lnSpc>
                <a:spcPct val="80000"/>
              </a:lnSpc>
              <a:buFont typeface="Wingdings" pitchFamily="2" charset="2"/>
              <a:buNone/>
            </a:pPr>
            <a:r>
              <a:rPr lang="cs-CZ" sz="1200" b="1" smtClean="0">
                <a:latin typeface="Times New Roman" pitchFamily="18" charset="0"/>
              </a:rPr>
              <a:t>„Kteří ostatní?"</a:t>
            </a:r>
          </a:p>
          <a:p>
            <a:pPr eaLnBrk="1" hangingPunct="1">
              <a:lnSpc>
                <a:spcPct val="80000"/>
              </a:lnSpc>
              <a:buFont typeface="Wingdings" pitchFamily="2" charset="2"/>
              <a:buNone/>
            </a:pPr>
            <a:r>
              <a:rPr lang="cs-CZ" sz="1200" b="1" smtClean="0">
                <a:latin typeface="Times New Roman" pitchFamily="18" charset="0"/>
              </a:rPr>
              <a:t>„Ti ubožáci," odpověděl Petr. „Všichni ti, kteří nejsou námi?"</a:t>
            </a:r>
          </a:p>
          <a:p>
            <a:pPr eaLnBrk="1" hangingPunct="1">
              <a:lnSpc>
                <a:spcPct val="80000"/>
              </a:lnSpc>
              <a:buFont typeface="Wingdings" pitchFamily="2" charset="2"/>
              <a:buNone/>
            </a:pPr>
            <a:r>
              <a:rPr lang="cs-CZ" sz="1200" b="1" smtClean="0">
                <a:latin typeface="Times New Roman" pitchFamily="18" charset="0"/>
              </a:rPr>
              <a:t>„Ať dělají totéž co my! Ať milují!"</a:t>
            </a:r>
          </a:p>
          <a:p>
            <a:pPr eaLnBrk="1" hangingPunct="1">
              <a:lnSpc>
                <a:spcPct val="80000"/>
              </a:lnSpc>
              <a:buFont typeface="Wingdings" pitchFamily="2" charset="2"/>
              <a:buNone/>
            </a:pPr>
            <a:r>
              <a:rPr lang="cs-CZ" sz="1200" b="1" smtClean="0">
                <a:latin typeface="Times New Roman" pitchFamily="18" charset="0"/>
              </a:rPr>
              <a:t>„A jsou milováni! To, Lucie, nemůže každý."</a:t>
            </a:r>
          </a:p>
          <a:p>
            <a:pPr eaLnBrk="1" hangingPunct="1">
              <a:lnSpc>
                <a:spcPct val="80000"/>
              </a:lnSpc>
              <a:buFont typeface="Wingdings" pitchFamily="2" charset="2"/>
              <a:buNone/>
            </a:pPr>
            <a:r>
              <a:rPr lang="cs-CZ" sz="1200" b="1" smtClean="0">
                <a:latin typeface="Times New Roman" pitchFamily="18" charset="0"/>
              </a:rPr>
              <a:t>„I může!" , „Nemůže. Neznáš cenu daru, který mi dáváš."</a:t>
            </a:r>
          </a:p>
          <a:p>
            <a:pPr eaLnBrk="1" hangingPunct="1">
              <a:lnSpc>
                <a:spcPct val="80000"/>
              </a:lnSpc>
              <a:buFont typeface="Wingdings" pitchFamily="2" charset="2"/>
              <a:buNone/>
            </a:pPr>
            <a:r>
              <a:rPr lang="cs-CZ" sz="1200" b="1" smtClean="0">
                <a:latin typeface="Times New Roman" pitchFamily="18" charset="0"/>
              </a:rPr>
              <a:t>„Dávat své srdce lásce, své rty milenci, to je přece totéž jako dávat oči světlu; to není dávání, to je braní."</a:t>
            </a:r>
          </a:p>
          <a:p>
            <a:pPr eaLnBrk="1" hangingPunct="1">
              <a:lnSpc>
                <a:spcPct val="80000"/>
              </a:lnSpc>
              <a:buFont typeface="Wingdings" pitchFamily="2" charset="2"/>
              <a:buNone/>
            </a:pPr>
            <a:r>
              <a:rPr lang="cs-CZ" sz="1200" b="1" smtClean="0">
                <a:latin typeface="Times New Roman" pitchFamily="18" charset="0"/>
              </a:rPr>
              <a:t>„Ale mnozí lidé jsou slepci."</a:t>
            </a:r>
          </a:p>
          <a:p>
            <a:pPr eaLnBrk="1" hangingPunct="1">
              <a:lnSpc>
                <a:spcPct val="80000"/>
              </a:lnSpc>
              <a:buFont typeface="Wingdings" pitchFamily="2" charset="2"/>
              <a:buNone/>
            </a:pPr>
            <a:r>
              <a:rPr lang="cs-CZ" sz="1200" b="1" smtClean="0">
                <a:latin typeface="Times New Roman" pitchFamily="18" charset="0"/>
              </a:rPr>
              <a:t>„My je nevyléčíme. Dívejme se místo nich!„</a:t>
            </a:r>
          </a:p>
          <a:p>
            <a:pPr eaLnBrk="1" hangingPunct="1">
              <a:lnSpc>
                <a:spcPct val="80000"/>
              </a:lnSpc>
              <a:buFont typeface="Wingdings" pitchFamily="2" charset="2"/>
              <a:buNone/>
            </a:pPr>
            <a:r>
              <a:rPr lang="cs-CZ" sz="1200" b="1" smtClean="0">
                <a:latin typeface="Times New Roman" pitchFamily="18" charset="0"/>
              </a:rPr>
              <a:t>(…)</a:t>
            </a:r>
          </a:p>
          <a:p>
            <a:pPr>
              <a:buFont typeface="Wingdings" pitchFamily="2" charset="2"/>
              <a:buNone/>
            </a:pPr>
            <a:r>
              <a:rPr lang="cs-CZ" sz="1200" b="1" smtClean="0">
                <a:latin typeface="Times New Roman" pitchFamily="18" charset="0"/>
              </a:rPr>
              <a:t>V témž okamžiku se silný pilíř, o nějž se opírali, pohnul a celý kostel se do základů zachvěl. Srdce zabušilo v Lucii tak, že v ní přehlušilo rachot výbuchu a křik věřících; a nemajíc kdy se  bát nebo trpět, vrhla se, aby ho jako slepice svá kuřátka zakryla vlastním tělem, vrhla se na Petra, blaženě se usmívajícího při zavřených očích. Mateřským objetím si tu drahou hlavu ze všech sil přitiskla do klína a sklonila se nad Petrem, s ústy na jeho šíji, takže byli schouleni v nepatrné klubíčko. A mohutný pilíř je naráz pohřbil pod svými sutinami</a:t>
            </a:r>
            <a:r>
              <a:rPr lang="cs-CZ" sz="1200" b="1" smtClean="0">
                <a:latin typeface="Arial" charset="0"/>
              </a:rPr>
              <a:t>.</a:t>
            </a:r>
          </a:p>
          <a:p>
            <a:pPr eaLnBrk="1" hangingPunct="1">
              <a:lnSpc>
                <a:spcPct val="80000"/>
              </a:lnSpc>
              <a:buFont typeface="Wingdings" pitchFamily="2" charset="2"/>
              <a:buNone/>
            </a:pPr>
            <a:endParaRPr lang="cs-CZ" sz="1200" b="1" smtClean="0">
              <a:latin typeface="Times New Roman" pitchFamily="18" charset="0"/>
            </a:endParaRPr>
          </a:p>
          <a:p>
            <a:pPr eaLnBrk="1" hangingPunct="1">
              <a:lnSpc>
                <a:spcPct val="80000"/>
              </a:lnSpc>
              <a:buFont typeface="Wingdings" pitchFamily="2" charset="2"/>
              <a:buNone/>
            </a:pPr>
            <a:endParaRPr lang="cs-CZ" sz="1200" b="1" smtClean="0">
              <a:latin typeface="Times New Roman" pitchFamily="18" charset="0"/>
            </a:endParaRPr>
          </a:p>
          <a:p>
            <a:pPr eaLnBrk="1" hangingPunct="1">
              <a:lnSpc>
                <a:spcPct val="80000"/>
              </a:lnSpc>
              <a:buFont typeface="Wingdings" pitchFamily="2" charset="2"/>
              <a:buNone/>
            </a:pPr>
            <a:endParaRPr lang="cs-CZ" sz="1200" b="1" smtClean="0">
              <a:solidFill>
                <a:schemeClr val="tx2"/>
              </a:solidFill>
              <a:latin typeface="Times New Roman" pitchFamily="18" charset="0"/>
            </a:endParaRPr>
          </a:p>
          <a:p>
            <a:pPr eaLnBrk="1" hangingPunct="1">
              <a:lnSpc>
                <a:spcPct val="80000"/>
              </a:lnSpc>
              <a:buFont typeface="Wingdings" pitchFamily="2" charset="2"/>
              <a:buNone/>
            </a:pPr>
            <a:endParaRPr lang="cs-CZ" sz="1200" b="1" smtClean="0">
              <a:solidFill>
                <a:schemeClr val="tx2"/>
              </a:solidFill>
              <a:latin typeface="Times New Roman" pitchFamily="18" charset="0"/>
            </a:endParaRPr>
          </a:p>
          <a:p>
            <a:pPr eaLnBrk="1" hangingPunct="1">
              <a:lnSpc>
                <a:spcPct val="80000"/>
              </a:lnSpc>
              <a:buFont typeface="Wingdings" pitchFamily="2" charset="2"/>
              <a:buNone/>
            </a:pPr>
            <a:endParaRPr lang="cs-CZ" sz="1200" b="1" smtClean="0">
              <a:latin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p:cNvSpPr>
          <p:nvPr>
            <p:ph type="title" idx="4294967295"/>
          </p:nvPr>
        </p:nvSpPr>
        <p:spPr bwMode="auto">
          <a:noFill/>
        </p:spPr>
        <p:txBody>
          <a:bodyPr wrap="square" lIns="91440" tIns="45720" rIns="91440" bIns="45720" numCol="1" anchorCtr="0" compatLnSpc="1">
            <a:prstTxWarp prst="textNoShape">
              <a:avLst/>
            </a:prstTxWarp>
          </a:bodyPr>
          <a:lstStyle/>
          <a:p>
            <a:r>
              <a:rPr lang="cs-CZ" sz="3600" cap="none" smtClean="0">
                <a:latin typeface="Arial" charset="0"/>
              </a:rPr>
              <a:t>Co z textu vyplývá?</a:t>
            </a:r>
          </a:p>
        </p:txBody>
      </p:sp>
      <p:sp>
        <p:nvSpPr>
          <p:cNvPr id="15362" name="Rectangle 3"/>
          <p:cNvSpPr>
            <a:spLocks noGrp="1"/>
          </p:cNvSpPr>
          <p:nvPr>
            <p:ph type="body" idx="4294967295"/>
          </p:nvPr>
        </p:nvSpPr>
        <p:spPr/>
        <p:txBody>
          <a:bodyPr/>
          <a:lstStyle/>
          <a:p>
            <a:pPr marL="457200" indent="-457200">
              <a:buSzTx/>
              <a:buFont typeface="Wingdings" pitchFamily="2" charset="2"/>
              <a:buAutoNum type="alphaLcParenR"/>
            </a:pPr>
            <a:r>
              <a:rPr lang="cs-CZ" smtClean="0"/>
              <a:t>Petr chránil Lucii vlastním tělem.</a:t>
            </a:r>
          </a:p>
          <a:p>
            <a:pPr marL="457200" indent="-457200">
              <a:buSzTx/>
              <a:buFont typeface="Wingdings" pitchFamily="2" charset="2"/>
              <a:buAutoNum type="alphaLcParenR"/>
            </a:pPr>
            <a:endParaRPr lang="cs-CZ" smtClean="0"/>
          </a:p>
          <a:p>
            <a:pPr marL="457200" indent="-457200">
              <a:buSzTx/>
              <a:buFont typeface="Wingdings" pitchFamily="2" charset="2"/>
              <a:buAutoNum type="alphaLcParenR"/>
            </a:pPr>
            <a:r>
              <a:rPr lang="cs-CZ" smtClean="0"/>
              <a:t>Petr a Lucie zmokli, protože neměli deštník.</a:t>
            </a:r>
          </a:p>
          <a:p>
            <a:pPr marL="457200" indent="-457200">
              <a:buSzTx/>
              <a:buFont typeface="Wingdings" pitchFamily="2" charset="2"/>
              <a:buAutoNum type="alphaLcParenR"/>
            </a:pPr>
            <a:endParaRPr lang="cs-CZ" smtClean="0"/>
          </a:p>
          <a:p>
            <a:pPr marL="457200" indent="-457200">
              <a:buSzTx/>
              <a:buFont typeface="Wingdings" pitchFamily="2" charset="2"/>
              <a:buAutoNum type="alphaLcParenR"/>
            </a:pPr>
            <a:r>
              <a:rPr lang="cs-CZ" smtClean="0"/>
              <a:t>Petr a Lucie zmokli, přestože měli deštník</a:t>
            </a:r>
            <a:r>
              <a:rPr lang="cs-CZ" smtClean="0">
                <a:latin typeface="Arial"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p:cNvSpPr>
          <p:nvPr>
            <p:ph type="title" idx="4294967295"/>
          </p:nvPr>
        </p:nvSpPr>
        <p:spPr bwMode="auto">
          <a:noFill/>
        </p:spPr>
        <p:txBody>
          <a:bodyPr wrap="square" lIns="91440" tIns="45720" rIns="91440" bIns="45720" numCol="1" anchorCtr="0" compatLnSpc="1">
            <a:prstTxWarp prst="textNoShape">
              <a:avLst/>
            </a:prstTxWarp>
          </a:bodyPr>
          <a:lstStyle/>
          <a:p>
            <a:pPr eaLnBrk="1" hangingPunct="1"/>
            <a:r>
              <a:rPr lang="cs-CZ" cap="none" smtClean="0">
                <a:solidFill>
                  <a:schemeClr val="tx1"/>
                </a:solidFill>
              </a:rPr>
              <a:t>1. KDO JE AUTOR A JAKÝ JE NÁZEV DÍLA?</a:t>
            </a:r>
          </a:p>
        </p:txBody>
      </p:sp>
      <p:sp>
        <p:nvSpPr>
          <p:cNvPr id="16386" name="Rectangle 3"/>
          <p:cNvSpPr>
            <a:spLocks noGrp="1"/>
          </p:cNvSpPr>
          <p:nvPr>
            <p:ph type="body" idx="4294967295"/>
          </p:nvPr>
        </p:nvSpPr>
        <p:spPr/>
        <p:txBody>
          <a:bodyPr/>
          <a:lstStyle/>
          <a:p>
            <a:pPr marL="457200" indent="-457200" eaLnBrk="1" hangingPunct="1">
              <a:buFont typeface="Wingdings" pitchFamily="2" charset="2"/>
              <a:buAutoNum type="alphaLcParenR"/>
            </a:pPr>
            <a:r>
              <a:rPr lang="cs-CZ" smtClean="0"/>
              <a:t>William Shakespeare  - Romeo a Julie</a:t>
            </a:r>
          </a:p>
          <a:p>
            <a:pPr marL="457200" indent="-457200" eaLnBrk="1" hangingPunct="1">
              <a:buFont typeface="Wingdings" pitchFamily="2" charset="2"/>
              <a:buAutoNum type="alphaLcParenR"/>
            </a:pPr>
            <a:r>
              <a:rPr lang="cs-CZ" smtClean="0"/>
              <a:t>Romain Rolland – Petr a Lucie</a:t>
            </a:r>
          </a:p>
          <a:p>
            <a:pPr marL="457200" indent="-457200" eaLnBrk="1" hangingPunct="1">
              <a:buFont typeface="Wingdings" pitchFamily="2" charset="2"/>
              <a:buAutoNum type="alphaLcParenR"/>
            </a:pPr>
            <a:r>
              <a:rPr lang="cs-CZ" smtClean="0"/>
              <a:t>Ota Pavel – Smrt krásných srnců</a:t>
            </a:r>
          </a:p>
          <a:p>
            <a:pPr marL="457200" indent="-457200" eaLnBrk="1" hangingPunct="1"/>
            <a:endParaRPr lang="cs-CZ"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Nadpis 1"/>
          <p:cNvSpPr>
            <a:spLocks noGrp="1"/>
          </p:cNvSpPr>
          <p:nvPr>
            <p:ph type="title"/>
          </p:nvPr>
        </p:nvSpPr>
        <p:spPr bwMode="auto"/>
        <p:txBody>
          <a:bodyPr wrap="square" lIns="91440" tIns="45720" rIns="91440" bIns="45720" numCol="1" anchorCtr="0" compatLnSpc="1">
            <a:prstTxWarp prst="textNoShape">
              <a:avLst/>
            </a:prstTxWarp>
          </a:bodyPr>
          <a:lstStyle/>
          <a:p>
            <a:pPr eaLnBrk="1" hangingPunct="1"/>
            <a:r>
              <a:rPr lang="cs-CZ" sz="2600" cap="none" smtClean="0">
                <a:solidFill>
                  <a:schemeClr val="tx1"/>
                </a:solidFill>
              </a:rPr>
              <a:t>2. KE KTERÉ SVĚTOVÉ LITERATUŘE A DO KTERÉ DOBY LZE DÍLO ZAŘADIT?</a:t>
            </a:r>
          </a:p>
        </p:txBody>
      </p:sp>
      <p:sp>
        <p:nvSpPr>
          <p:cNvPr id="17410" name="Zástupný symbol pro obsah 2"/>
          <p:cNvSpPr>
            <a:spLocks noGrp="1"/>
          </p:cNvSpPr>
          <p:nvPr>
            <p:ph sz="quarter" idx="1"/>
          </p:nvPr>
        </p:nvSpPr>
        <p:spPr>
          <a:xfrm>
            <a:off x="357188" y="2214563"/>
            <a:ext cx="8229600" cy="2828925"/>
          </a:xfrm>
        </p:spPr>
        <p:txBody>
          <a:bodyPr/>
          <a:lstStyle/>
          <a:p>
            <a:pPr marL="650875" indent="-514350" eaLnBrk="1" hangingPunct="1">
              <a:buFont typeface="Wingdings" pitchFamily="2" charset="2"/>
              <a:buAutoNum type="alphaLcParenR"/>
            </a:pPr>
            <a:r>
              <a:rPr lang="cs-CZ" smtClean="0"/>
              <a:t>Francouzská próza 2. pol. 20. století</a:t>
            </a:r>
          </a:p>
          <a:p>
            <a:pPr marL="650875" indent="-514350" eaLnBrk="1" hangingPunct="1">
              <a:buFont typeface="Wingdings" pitchFamily="2" charset="2"/>
              <a:buAutoNum type="alphaLcParenR"/>
            </a:pPr>
            <a:r>
              <a:rPr lang="cs-CZ" smtClean="0"/>
              <a:t>Německy psaná literatura mezi válkami</a:t>
            </a:r>
          </a:p>
          <a:p>
            <a:pPr marL="650875" indent="-514350" eaLnBrk="1" hangingPunct="1">
              <a:buFont typeface="Wingdings" pitchFamily="2" charset="2"/>
              <a:buAutoNum type="alphaLcParenR"/>
            </a:pPr>
            <a:r>
              <a:rPr lang="cs-CZ" smtClean="0"/>
              <a:t>Francouzská próza mezi válkami</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Nadpis 1"/>
          <p:cNvSpPr>
            <a:spLocks noGrp="1"/>
          </p:cNvSpPr>
          <p:nvPr>
            <p:ph type="title"/>
          </p:nvPr>
        </p:nvSpPr>
        <p:spPr bwMode="auto"/>
        <p:txBody>
          <a:bodyPr wrap="square" lIns="91440" tIns="45720" rIns="91440" bIns="45720" numCol="1" anchorCtr="0" compatLnSpc="1">
            <a:prstTxWarp prst="textNoShape">
              <a:avLst/>
            </a:prstTxWarp>
          </a:bodyPr>
          <a:lstStyle/>
          <a:p>
            <a:pPr eaLnBrk="1" hangingPunct="1"/>
            <a:r>
              <a:rPr lang="cs-CZ" sz="2800" cap="none" smtClean="0">
                <a:solidFill>
                  <a:schemeClr val="tx1"/>
                </a:solidFill>
              </a:rPr>
              <a:t>3. KTERÁ CHARAKTERISTIKA ODPOVÍDÁ AUTOROVI KNIHY?</a:t>
            </a:r>
          </a:p>
        </p:txBody>
      </p:sp>
      <p:sp>
        <p:nvSpPr>
          <p:cNvPr id="3" name="Zástupný symbol pro obsah 2"/>
          <p:cNvSpPr>
            <a:spLocks noGrp="1"/>
          </p:cNvSpPr>
          <p:nvPr>
            <p:ph sz="quarter" idx="1"/>
          </p:nvPr>
        </p:nvSpPr>
        <p:spPr>
          <a:xfrm>
            <a:off x="457200" y="1600200"/>
            <a:ext cx="7467600" cy="4873625"/>
          </a:xfrm>
        </p:spPr>
        <p:txBody>
          <a:bodyPr>
            <a:normAutofit lnSpcReduction="10000"/>
          </a:bodyPr>
          <a:lstStyle/>
          <a:p>
            <a:pPr marL="651510" indent="-514350" eaLnBrk="1" fontAlgn="auto" hangingPunct="1">
              <a:spcAft>
                <a:spcPts val="0"/>
              </a:spcAft>
              <a:buFont typeface="Wingdings"/>
              <a:buAutoNum type="alphaLcParenR"/>
              <a:defRPr/>
            </a:pPr>
            <a:r>
              <a:rPr lang="cs-CZ" dirty="0" smtClean="0"/>
              <a:t>Prozaik a scénárista, spisovatel, který svým dílem alespoň částečně „naboural“ schematickou vlnu v 50.letech. Byl vynikajícím psychologem, měl dar vyprávění.</a:t>
            </a:r>
          </a:p>
          <a:p>
            <a:pPr marL="651510" indent="-514350" eaLnBrk="1" fontAlgn="auto" hangingPunct="1">
              <a:spcAft>
                <a:spcPts val="0"/>
              </a:spcAft>
              <a:buFont typeface="Wingdings"/>
              <a:buAutoNum type="alphaLcParenR"/>
              <a:defRPr/>
            </a:pPr>
            <a:r>
              <a:rPr lang="cs-CZ" dirty="0" smtClean="0"/>
              <a:t>Historik, spisovatel, znalec hudby. Po 1. sv. válce usiloval o založení jednotné kulturní fronty proti válce a fašismu. Získal Nobelovu cenu.</a:t>
            </a:r>
          </a:p>
          <a:p>
            <a:pPr marL="651510" indent="-514350" eaLnBrk="1" fontAlgn="auto" hangingPunct="1">
              <a:spcAft>
                <a:spcPts val="0"/>
              </a:spcAft>
              <a:buFont typeface="Wingdings"/>
              <a:buAutoNum type="alphaLcParenR"/>
              <a:defRPr/>
            </a:pPr>
            <a:r>
              <a:rPr lang="cs-CZ" dirty="0" smtClean="0"/>
              <a:t>Pocházel ze šlechtické rodiny, během vojenské služby se nadchl pro letectví, později se stal reportérem. Jako válečný letec byl sestřelen německým letadlem nad Středozemním mořem.</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Nadpis 1"/>
          <p:cNvSpPr>
            <a:spLocks noGrp="1"/>
          </p:cNvSpPr>
          <p:nvPr>
            <p:ph type="title"/>
          </p:nvPr>
        </p:nvSpPr>
        <p:spPr bwMode="auto"/>
        <p:txBody>
          <a:bodyPr wrap="square" lIns="91440" tIns="45720" rIns="91440" bIns="45720" numCol="1" anchorCtr="0" compatLnSpc="1">
            <a:prstTxWarp prst="textNoShape">
              <a:avLst/>
            </a:prstTxWarp>
          </a:bodyPr>
          <a:lstStyle/>
          <a:p>
            <a:pPr eaLnBrk="1" hangingPunct="1"/>
            <a:r>
              <a:rPr lang="cs-CZ" sz="3200" cap="none" smtClean="0">
                <a:solidFill>
                  <a:schemeClr val="tx1"/>
                </a:solidFill>
              </a:rPr>
              <a:t>4. KTEŘÍ AUTOŘI PSALI VE STEJNÉ DOBĚ ?</a:t>
            </a:r>
          </a:p>
        </p:txBody>
      </p:sp>
      <p:sp>
        <p:nvSpPr>
          <p:cNvPr id="19458" name="Zástupný symbol pro obsah 2"/>
          <p:cNvSpPr>
            <a:spLocks noGrp="1"/>
          </p:cNvSpPr>
          <p:nvPr>
            <p:ph sz="quarter" idx="1"/>
          </p:nvPr>
        </p:nvSpPr>
        <p:spPr>
          <a:xfrm>
            <a:off x="500063" y="1804988"/>
            <a:ext cx="7858125" cy="4000500"/>
          </a:xfrm>
        </p:spPr>
        <p:txBody>
          <a:bodyPr/>
          <a:lstStyle/>
          <a:p>
            <a:pPr marL="650875" indent="-514350" eaLnBrk="1" hangingPunct="1">
              <a:buFont typeface="Wingdings" pitchFamily="2" charset="2"/>
              <a:buAutoNum type="alphaLcParenR"/>
            </a:pPr>
            <a:r>
              <a:rPr lang="cs-CZ" smtClean="0"/>
              <a:t>Anatole France, Henri Barbusse, Antoine de Saint - Exupéry</a:t>
            </a:r>
          </a:p>
          <a:p>
            <a:pPr marL="650875" indent="-514350" eaLnBrk="1" hangingPunct="1">
              <a:buFont typeface="Wingdings" pitchFamily="2" charset="2"/>
              <a:buAutoNum type="alphaLcParenR"/>
            </a:pPr>
            <a:r>
              <a:rPr lang="cs-CZ" smtClean="0"/>
              <a:t>William Shakespeare, Moliére, Miguel de Cervantes</a:t>
            </a:r>
          </a:p>
          <a:p>
            <a:pPr marL="650875" indent="-514350" eaLnBrk="1" hangingPunct="1">
              <a:buFont typeface="Wingdings" pitchFamily="2" charset="2"/>
              <a:buAutoNum type="alphaLcParenR"/>
            </a:pPr>
            <a:r>
              <a:rPr lang="cs-CZ" smtClean="0"/>
              <a:t>Michal Viewegh, Jan Balabán, Petr Šabach</a:t>
            </a: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sz="3200" dirty="0" smtClean="0">
                <a:solidFill>
                  <a:schemeClr val="tx1"/>
                </a:solidFill>
              </a:rPr>
              <a:t>5. Která jiná díla autor napsal?</a:t>
            </a:r>
            <a:endParaRPr lang="cs-CZ" sz="3200" dirty="0">
              <a:solidFill>
                <a:schemeClr val="tx1"/>
              </a:solidFill>
            </a:endParaRPr>
          </a:p>
        </p:txBody>
      </p:sp>
      <p:sp>
        <p:nvSpPr>
          <p:cNvPr id="20482" name="Zástupný symbol pro obsah 2"/>
          <p:cNvSpPr>
            <a:spLocks noGrp="1"/>
          </p:cNvSpPr>
          <p:nvPr>
            <p:ph sz="quarter" idx="1"/>
          </p:nvPr>
        </p:nvSpPr>
        <p:spPr>
          <a:xfrm>
            <a:off x="428625" y="2071688"/>
            <a:ext cx="7900988" cy="3043237"/>
          </a:xfrm>
        </p:spPr>
        <p:txBody>
          <a:bodyPr/>
          <a:lstStyle/>
          <a:p>
            <a:pPr marL="650875" indent="-514350" eaLnBrk="1" hangingPunct="1">
              <a:buFont typeface="Wingdings" pitchFamily="2" charset="2"/>
              <a:buAutoNum type="alphaLcParenR"/>
            </a:pPr>
            <a:r>
              <a:rPr lang="cs-CZ" smtClean="0"/>
              <a:t>Žid Süss, Židovská válka, Židovka z Toleda</a:t>
            </a:r>
          </a:p>
          <a:p>
            <a:pPr marL="650875" indent="-514350" eaLnBrk="1" hangingPunct="1">
              <a:buFont typeface="Wingdings" pitchFamily="2" charset="2"/>
              <a:buAutoNum type="alphaLcParenR"/>
            </a:pPr>
            <a:r>
              <a:rPr lang="cs-CZ" smtClean="0"/>
              <a:t>Ostrov tučňáků, Historie našich dnů</a:t>
            </a:r>
          </a:p>
          <a:p>
            <a:pPr marL="650875" indent="-514350" eaLnBrk="1" hangingPunct="1">
              <a:buFont typeface="Wingdings" pitchFamily="2" charset="2"/>
              <a:buAutoNum type="alphaLcParenR"/>
            </a:pPr>
            <a:r>
              <a:rPr lang="cs-CZ" smtClean="0"/>
              <a:t>Jan Kryštof, Okouzlená duše, Dobrý člověk ještě žije</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sz="3200" dirty="0" smtClean="0">
                <a:solidFill>
                  <a:schemeClr val="tx1"/>
                </a:solidFill>
              </a:rPr>
              <a:t>6. Jaký je žánr díla?</a:t>
            </a:r>
            <a:endParaRPr lang="cs-CZ" sz="3200" dirty="0">
              <a:solidFill>
                <a:schemeClr val="tx1"/>
              </a:solidFill>
            </a:endParaRPr>
          </a:p>
        </p:txBody>
      </p:sp>
      <p:sp>
        <p:nvSpPr>
          <p:cNvPr id="21506" name="Zástupný symbol pro obsah 2"/>
          <p:cNvSpPr>
            <a:spLocks noGrp="1"/>
          </p:cNvSpPr>
          <p:nvPr>
            <p:ph sz="quarter" idx="1"/>
          </p:nvPr>
        </p:nvSpPr>
        <p:spPr>
          <a:xfrm>
            <a:off x="457200" y="1600200"/>
            <a:ext cx="7467600" cy="4873625"/>
          </a:xfrm>
        </p:spPr>
        <p:txBody>
          <a:bodyPr/>
          <a:lstStyle/>
          <a:p>
            <a:pPr marL="650875" indent="-514350" eaLnBrk="1" hangingPunct="1">
              <a:buFont typeface="Wingdings" pitchFamily="2" charset="2"/>
              <a:buAutoNum type="alphaLcParenR"/>
            </a:pPr>
            <a:r>
              <a:rPr lang="cs-CZ" smtClean="0"/>
              <a:t>Filozofická pohádka</a:t>
            </a:r>
          </a:p>
          <a:p>
            <a:pPr marL="650875" indent="-514350" eaLnBrk="1" hangingPunct="1">
              <a:buFont typeface="Wingdings" pitchFamily="2" charset="2"/>
              <a:buAutoNum type="alphaLcParenR"/>
            </a:pPr>
            <a:r>
              <a:rPr lang="cs-CZ" smtClean="0"/>
              <a:t>Protiválečná novela se shakespearovským námětem</a:t>
            </a:r>
          </a:p>
          <a:p>
            <a:pPr marL="650875" indent="-514350" eaLnBrk="1" hangingPunct="1">
              <a:buFont typeface="Wingdings" pitchFamily="2" charset="2"/>
              <a:buAutoNum type="alphaLcParenR"/>
            </a:pPr>
            <a:r>
              <a:rPr lang="cs-CZ" smtClean="0"/>
              <a:t>Historický román</a:t>
            </a:r>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sz="3200" dirty="0" smtClean="0">
                <a:solidFill>
                  <a:schemeClr val="tx1"/>
                </a:solidFill>
              </a:rPr>
              <a:t>7.Jaká je kompozice a forma díla?</a:t>
            </a:r>
            <a:endParaRPr lang="cs-CZ" sz="3200" dirty="0">
              <a:solidFill>
                <a:schemeClr val="tx1"/>
              </a:solidFill>
            </a:endParaRPr>
          </a:p>
        </p:txBody>
      </p:sp>
      <p:sp>
        <p:nvSpPr>
          <p:cNvPr id="22530" name="Zástupný symbol pro obsah 2"/>
          <p:cNvSpPr>
            <a:spLocks noGrp="1"/>
          </p:cNvSpPr>
          <p:nvPr>
            <p:ph sz="quarter" idx="1"/>
          </p:nvPr>
        </p:nvSpPr>
        <p:spPr>
          <a:xfrm>
            <a:off x="457200" y="1600200"/>
            <a:ext cx="7467600" cy="4873625"/>
          </a:xfrm>
        </p:spPr>
        <p:txBody>
          <a:bodyPr/>
          <a:lstStyle/>
          <a:p>
            <a:pPr marL="650875" indent="-514350" eaLnBrk="1" hangingPunct="1">
              <a:buFont typeface="Wingdings" pitchFamily="2" charset="2"/>
              <a:buAutoNum type="alphaLcParenR"/>
            </a:pPr>
            <a:r>
              <a:rPr lang="cs-CZ" smtClean="0"/>
              <a:t>Chronologická, er - forma</a:t>
            </a:r>
          </a:p>
          <a:p>
            <a:pPr marL="650875" indent="-514350" eaLnBrk="1" hangingPunct="1">
              <a:buFont typeface="Wingdings" pitchFamily="2" charset="2"/>
              <a:buAutoNum type="alphaLcParenR"/>
            </a:pPr>
            <a:r>
              <a:rPr lang="cs-CZ" smtClean="0"/>
              <a:t>Chronologická, er -forma i Ich - forma</a:t>
            </a:r>
          </a:p>
          <a:p>
            <a:pPr marL="650875" indent="-514350" eaLnBrk="1" hangingPunct="1">
              <a:buFont typeface="Wingdings" pitchFamily="2" charset="2"/>
              <a:buAutoNum type="alphaLcParenR"/>
            </a:pPr>
            <a:r>
              <a:rPr lang="cs-CZ" smtClean="0"/>
              <a:t>Retrospektivní, Ich - forma</a:t>
            </a: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Nadpis 1"/>
          <p:cNvSpPr>
            <a:spLocks noGrp="1"/>
          </p:cNvSpPr>
          <p:nvPr>
            <p:ph type="title"/>
          </p:nvPr>
        </p:nvSpPr>
        <p:spPr bwMode="auto"/>
        <p:txBody>
          <a:bodyPr wrap="square" lIns="91440" tIns="45720" rIns="91440" bIns="45720" numCol="1" anchorCtr="0" compatLnSpc="1">
            <a:prstTxWarp prst="textNoShape">
              <a:avLst/>
            </a:prstTxWarp>
          </a:bodyPr>
          <a:lstStyle/>
          <a:p>
            <a:pPr eaLnBrk="1" hangingPunct="1"/>
            <a:r>
              <a:rPr lang="cs-CZ" sz="3200" cap="none" smtClean="0">
                <a:solidFill>
                  <a:schemeClr val="tx1"/>
                </a:solidFill>
              </a:rPr>
              <a:t>8.KDY A KDE SE ODEHRÁVÁ DĚJ KNIHY?</a:t>
            </a:r>
          </a:p>
        </p:txBody>
      </p:sp>
      <p:sp>
        <p:nvSpPr>
          <p:cNvPr id="23554" name="Zástupný symbol pro obsah 2"/>
          <p:cNvSpPr>
            <a:spLocks noGrp="1"/>
          </p:cNvSpPr>
          <p:nvPr>
            <p:ph sz="quarter" idx="1"/>
          </p:nvPr>
        </p:nvSpPr>
        <p:spPr>
          <a:xfrm>
            <a:off x="457200" y="1600200"/>
            <a:ext cx="7467600" cy="4873625"/>
          </a:xfrm>
        </p:spPr>
        <p:txBody>
          <a:bodyPr/>
          <a:lstStyle/>
          <a:p>
            <a:pPr marL="650875" indent="-514350" eaLnBrk="1" hangingPunct="1">
              <a:buFont typeface="Wingdings" pitchFamily="2" charset="2"/>
              <a:buAutoNum type="alphaLcParenR"/>
            </a:pPr>
            <a:r>
              <a:rPr lang="cs-CZ" smtClean="0"/>
              <a:t>Děj se odehrává od středy 30. ledna do Velkého Pátku 29. března 1918 v Paříži.</a:t>
            </a:r>
          </a:p>
          <a:p>
            <a:pPr marL="650875" indent="-514350" eaLnBrk="1" hangingPunct="1">
              <a:buFont typeface="Wingdings" pitchFamily="2" charset="2"/>
              <a:buAutoNum type="alphaLcParenR"/>
            </a:pPr>
            <a:r>
              <a:rPr lang="cs-CZ" smtClean="0"/>
              <a:t>Děj se odehrává během vánočních svátků v severoitalském městě Verona.</a:t>
            </a:r>
          </a:p>
          <a:p>
            <a:pPr marL="650875" indent="-514350" eaLnBrk="1" hangingPunct="1">
              <a:buFont typeface="Wingdings" pitchFamily="2" charset="2"/>
              <a:buAutoNum type="alphaLcParenR"/>
            </a:pPr>
            <a:r>
              <a:rPr lang="cs-CZ" smtClean="0"/>
              <a:t>Děj se odehrává během 8 dní na jaře, za 2. světové války.</a:t>
            </a: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sz="3200" dirty="0" smtClean="0">
                <a:solidFill>
                  <a:schemeClr val="tx1"/>
                </a:solidFill>
              </a:rPr>
              <a:t>9.Která z charakteristik vystihuje Petra? </a:t>
            </a:r>
            <a:endParaRPr lang="cs-CZ" sz="3200" dirty="0">
              <a:solidFill>
                <a:schemeClr val="tx1"/>
              </a:solidFill>
            </a:endParaRPr>
          </a:p>
        </p:txBody>
      </p:sp>
      <p:sp>
        <p:nvSpPr>
          <p:cNvPr id="24578" name="Zástupný symbol pro obsah 2"/>
          <p:cNvSpPr>
            <a:spLocks noGrp="1"/>
          </p:cNvSpPr>
          <p:nvPr>
            <p:ph sz="quarter" idx="1"/>
          </p:nvPr>
        </p:nvSpPr>
        <p:spPr>
          <a:xfrm>
            <a:off x="457200" y="1600200"/>
            <a:ext cx="7467600" cy="4873625"/>
          </a:xfrm>
        </p:spPr>
        <p:txBody>
          <a:bodyPr/>
          <a:lstStyle/>
          <a:p>
            <a:pPr marL="650875" indent="-514350" eaLnBrk="1" hangingPunct="1">
              <a:lnSpc>
                <a:spcPct val="90000"/>
              </a:lnSpc>
              <a:buFont typeface="Wingdings" pitchFamily="2" charset="2"/>
              <a:buAutoNum type="alphaLcParenR"/>
            </a:pPr>
            <a:r>
              <a:rPr lang="cs-CZ" smtClean="0"/>
              <a:t>Pochází z rodu Monteků, je mladý, smělý, unáhlený, zamilovaný, hrdý, schopen obětovat pro lásku vše.</a:t>
            </a:r>
          </a:p>
          <a:p>
            <a:pPr marL="650875" indent="-514350" eaLnBrk="1" hangingPunct="1">
              <a:lnSpc>
                <a:spcPct val="90000"/>
              </a:lnSpc>
              <a:buFont typeface="Wingdings" pitchFamily="2" charset="2"/>
              <a:buAutoNum type="alphaLcParenR"/>
            </a:pPr>
            <a:r>
              <a:rPr lang="cs-CZ" smtClean="0"/>
              <a:t>Malý, nevinný, roztomilý, nezkažený, citlivý.Typ zvědavého dítěte. Putuje vesmírem, aby poznal svět.</a:t>
            </a:r>
          </a:p>
          <a:p>
            <a:pPr marL="650875" indent="-514350" eaLnBrk="1" hangingPunct="1">
              <a:lnSpc>
                <a:spcPct val="90000"/>
              </a:lnSpc>
              <a:buFont typeface="Wingdings" pitchFamily="2" charset="2"/>
              <a:buAutoNum type="alphaLcParenR"/>
            </a:pPr>
            <a:r>
              <a:rPr lang="cs-CZ" smtClean="0"/>
              <a:t>Hodný, milý, přemýšlivý, citlivý, zranitelný, ohleduplný, zamilovaný. Má v sobě velké protiklady - v jednu chvíli je šťastný, za chvíli nešťastný, raduje se a zároveň trpí, na jednu stranu se vzdává, ale na druhou se vzpouzí. </a:t>
            </a:r>
            <a:br>
              <a:rPr lang="cs-CZ" smtClean="0"/>
            </a:br>
            <a:r>
              <a:rPr lang="cs-CZ" smtClean="0"/>
              <a:t>Je velmi nervózní a vášnivý.</a:t>
            </a:r>
            <a:br>
              <a:rPr lang="cs-CZ" smtClean="0"/>
            </a:br>
            <a:endParaRPr lang="cs-CZ" smtClean="0"/>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sz="3200" dirty="0" smtClean="0">
                <a:solidFill>
                  <a:schemeClr val="tx1"/>
                </a:solidFill>
              </a:rPr>
              <a:t>10.Která z charakteristik vystihuje Lucii?</a:t>
            </a:r>
            <a:endParaRPr lang="cs-CZ" sz="3200" dirty="0">
              <a:solidFill>
                <a:schemeClr val="tx1"/>
              </a:solidFill>
            </a:endParaRPr>
          </a:p>
        </p:txBody>
      </p:sp>
      <p:sp>
        <p:nvSpPr>
          <p:cNvPr id="25602" name="Zástupný symbol pro obsah 2"/>
          <p:cNvSpPr>
            <a:spLocks noGrp="1"/>
          </p:cNvSpPr>
          <p:nvPr>
            <p:ph sz="quarter" idx="1"/>
          </p:nvPr>
        </p:nvSpPr>
        <p:spPr>
          <a:xfrm>
            <a:off x="457200" y="1600200"/>
            <a:ext cx="7467600" cy="4873625"/>
          </a:xfrm>
        </p:spPr>
        <p:txBody>
          <a:bodyPr/>
          <a:lstStyle/>
          <a:p>
            <a:pPr marL="650875" indent="-514350" eaLnBrk="1" hangingPunct="1">
              <a:buFont typeface="Wingdings" pitchFamily="2" charset="2"/>
              <a:buAutoNum type="alphaLcParenR"/>
            </a:pPr>
            <a:r>
              <a:rPr lang="cs-CZ" smtClean="0"/>
              <a:t>Milá, hodná, něžná, citlivá, má smysl pro humor, zamilovaná, bere život takový, jaký je, vždyť mohl být i horší, nestará se o zítřek.</a:t>
            </a:r>
          </a:p>
          <a:p>
            <a:pPr marL="650875" indent="-514350" eaLnBrk="1" hangingPunct="1">
              <a:buFont typeface="Wingdings" pitchFamily="2" charset="2"/>
              <a:buAutoNum type="alphaLcParenR"/>
            </a:pPr>
            <a:r>
              <a:rPr lang="cs-CZ" smtClean="0"/>
              <a:t>Mladá, krásná dívka. Vystupuje spolu s kouzelníkem ve večerních představeních, pomáhá mu vybírat peníze.</a:t>
            </a:r>
          </a:p>
          <a:p>
            <a:pPr marL="650875" indent="-514350" eaLnBrk="1" hangingPunct="1">
              <a:buFont typeface="Wingdings" pitchFamily="2" charset="2"/>
              <a:buAutoNum type="alphaLcParenR"/>
            </a:pPr>
            <a:r>
              <a:rPr lang="cs-CZ" smtClean="0"/>
              <a:t>Hluboce zamilovaná, tvrdohlavá, pro lásku schopna udělat vše. Pochází z rodu Kapuletů.</a:t>
            </a:r>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p:cNvSpPr>
          <p:nvPr>
            <p:ph type="title" idx="4294967295"/>
          </p:nvPr>
        </p:nvSpPr>
        <p:spPr bwMode="auto">
          <a:noFill/>
        </p:spPr>
        <p:txBody>
          <a:bodyPr wrap="square" lIns="91440" tIns="45720" rIns="91440" bIns="45720" numCol="1" anchorCtr="0" compatLnSpc="1">
            <a:prstTxWarp prst="textNoShape">
              <a:avLst/>
            </a:prstTxWarp>
          </a:bodyPr>
          <a:lstStyle/>
          <a:p>
            <a:r>
              <a:rPr lang="cs-CZ" sz="3200" cap="none" smtClean="0"/>
              <a:t>SLOHOVÁ PRÁCE</a:t>
            </a:r>
          </a:p>
        </p:txBody>
      </p:sp>
      <p:sp>
        <p:nvSpPr>
          <p:cNvPr id="26626" name="Rectangle 3"/>
          <p:cNvSpPr>
            <a:spLocks noGrp="1"/>
          </p:cNvSpPr>
          <p:nvPr>
            <p:ph type="body" idx="4294967295"/>
          </p:nvPr>
        </p:nvSpPr>
        <p:spPr/>
        <p:txBody>
          <a:bodyPr/>
          <a:lstStyle/>
          <a:p>
            <a:r>
              <a:rPr lang="cs-CZ" sz="2800" smtClean="0"/>
              <a:t>Zahrajte si na spisovatele a zkuste napsat jiný závěr novely Petr a Lucie.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Nadpis 1"/>
          <p:cNvSpPr>
            <a:spLocks noGrp="1"/>
          </p:cNvSpPr>
          <p:nvPr>
            <p:ph type="title"/>
          </p:nvPr>
        </p:nvSpPr>
        <p:spPr bwMode="auto"/>
        <p:txBody>
          <a:bodyPr wrap="square" lIns="91440" tIns="45720" rIns="91440" bIns="45720" numCol="1" anchorCtr="0" compatLnSpc="1">
            <a:prstTxWarp prst="textNoShape">
              <a:avLst/>
            </a:prstTxWarp>
          </a:bodyPr>
          <a:lstStyle/>
          <a:p>
            <a:pPr eaLnBrk="1" hangingPunct="1"/>
            <a:r>
              <a:rPr lang="cs-CZ" sz="3600" cap="none" smtClean="0">
                <a:solidFill>
                  <a:schemeClr val="tx1"/>
                </a:solidFill>
              </a:rPr>
              <a:t>SPRÁVNÉ ODPOVĚDI</a:t>
            </a:r>
          </a:p>
        </p:txBody>
      </p:sp>
      <p:sp>
        <p:nvSpPr>
          <p:cNvPr id="27650" name="Zástupný symbol pro obsah 2"/>
          <p:cNvSpPr>
            <a:spLocks noGrp="1"/>
          </p:cNvSpPr>
          <p:nvPr>
            <p:ph sz="quarter" idx="1"/>
          </p:nvPr>
        </p:nvSpPr>
        <p:spPr>
          <a:xfrm>
            <a:off x="457200" y="1600200"/>
            <a:ext cx="7467600" cy="4873625"/>
          </a:xfrm>
        </p:spPr>
        <p:txBody>
          <a:bodyPr/>
          <a:lstStyle/>
          <a:p>
            <a:pPr eaLnBrk="1" hangingPunct="1">
              <a:buFont typeface="Wingdings" pitchFamily="2" charset="2"/>
              <a:buNone/>
            </a:pPr>
            <a:r>
              <a:rPr lang="cs-CZ" smtClean="0"/>
              <a:t>Z textu vyplývá – </a:t>
            </a:r>
            <a:r>
              <a:rPr lang="cs-CZ" smtClean="0">
                <a:latin typeface="Arial" charset="0"/>
              </a:rPr>
              <a:t>C</a:t>
            </a:r>
          </a:p>
          <a:p>
            <a:pPr eaLnBrk="1" hangingPunct="1">
              <a:buFont typeface="Wingdings" pitchFamily="2" charset="2"/>
              <a:buNone/>
            </a:pPr>
            <a:r>
              <a:rPr lang="cs-CZ" smtClean="0"/>
              <a:t>1.B        </a:t>
            </a:r>
          </a:p>
          <a:p>
            <a:pPr eaLnBrk="1" hangingPunct="1">
              <a:buFont typeface="Wingdings" pitchFamily="2" charset="2"/>
              <a:buNone/>
            </a:pPr>
            <a:r>
              <a:rPr lang="cs-CZ" smtClean="0"/>
              <a:t>2.C        </a:t>
            </a:r>
          </a:p>
          <a:p>
            <a:pPr eaLnBrk="1" hangingPunct="1">
              <a:buFont typeface="Wingdings" pitchFamily="2" charset="2"/>
              <a:buNone/>
            </a:pPr>
            <a:r>
              <a:rPr lang="cs-CZ" smtClean="0"/>
              <a:t>3.B              </a:t>
            </a:r>
          </a:p>
          <a:p>
            <a:pPr eaLnBrk="1" hangingPunct="1">
              <a:buFont typeface="Wingdings" pitchFamily="2" charset="2"/>
              <a:buNone/>
            </a:pPr>
            <a:r>
              <a:rPr lang="cs-CZ" smtClean="0"/>
              <a:t>4.A             </a:t>
            </a:r>
          </a:p>
          <a:p>
            <a:pPr eaLnBrk="1" hangingPunct="1">
              <a:buFont typeface="Wingdings" pitchFamily="2" charset="2"/>
              <a:buNone/>
            </a:pPr>
            <a:r>
              <a:rPr lang="cs-CZ" smtClean="0"/>
              <a:t>5.C             </a:t>
            </a:r>
          </a:p>
          <a:p>
            <a:pPr eaLnBrk="1" hangingPunct="1">
              <a:buFont typeface="Wingdings" pitchFamily="2" charset="2"/>
              <a:buNone/>
            </a:pPr>
            <a:r>
              <a:rPr lang="cs-CZ" smtClean="0"/>
              <a:t>6.B              </a:t>
            </a:r>
          </a:p>
          <a:p>
            <a:pPr eaLnBrk="1" hangingPunct="1">
              <a:buFont typeface="Wingdings" pitchFamily="2" charset="2"/>
              <a:buNone/>
            </a:pPr>
            <a:r>
              <a:rPr lang="cs-CZ" smtClean="0"/>
              <a:t>7.A</a:t>
            </a:r>
          </a:p>
          <a:p>
            <a:pPr eaLnBrk="1" hangingPunct="1">
              <a:buFont typeface="Wingdings" pitchFamily="2" charset="2"/>
              <a:buNone/>
            </a:pPr>
            <a:r>
              <a:rPr lang="cs-CZ" smtClean="0"/>
              <a:t>8.A</a:t>
            </a:r>
          </a:p>
          <a:p>
            <a:pPr eaLnBrk="1" hangingPunct="1">
              <a:buFont typeface="Wingdings" pitchFamily="2" charset="2"/>
              <a:buNone/>
            </a:pPr>
            <a:r>
              <a:rPr lang="cs-CZ" smtClean="0"/>
              <a:t>9.C</a:t>
            </a:r>
          </a:p>
          <a:p>
            <a:pPr eaLnBrk="1" hangingPunct="1">
              <a:buFont typeface="Wingdings" pitchFamily="2" charset="2"/>
              <a:buNone/>
            </a:pPr>
            <a:r>
              <a:rPr lang="cs-CZ" smtClean="0"/>
              <a:t>10. A</a:t>
            </a:r>
          </a:p>
          <a:p>
            <a:pPr eaLnBrk="1" hangingPunct="1">
              <a:buFont typeface="Wingdings" pitchFamily="2" charset="2"/>
              <a:buNone/>
            </a:pPr>
            <a:endParaRPr lang="cs-CZ" smtClean="0"/>
          </a:p>
          <a:p>
            <a:pPr eaLnBrk="1" hangingPunct="1">
              <a:buFont typeface="Wingdings" pitchFamily="2" charset="2"/>
              <a:buNone/>
            </a:pPr>
            <a:endParaRPr lang="cs-CZ" smtClean="0"/>
          </a:p>
        </p:txBody>
      </p:sp>
      <p:pic>
        <p:nvPicPr>
          <p:cNvPr id="27651" name="Picture 2" descr="http://www.serius.cz/sites/default/files/imagecache/product_full/a012602.jpg"/>
          <p:cNvPicPr>
            <a:picLocks noChangeAspect="1" noChangeArrowheads="1"/>
          </p:cNvPicPr>
          <p:nvPr/>
        </p:nvPicPr>
        <p:blipFill>
          <a:blip r:embed="rId2"/>
          <a:srcRect/>
          <a:stretch>
            <a:fillRect/>
          </a:stretch>
        </p:blipFill>
        <p:spPr bwMode="auto">
          <a:xfrm>
            <a:off x="5357813" y="1285875"/>
            <a:ext cx="3565525" cy="5214938"/>
          </a:xfrm>
          <a:prstGeom prst="rect">
            <a:avLst/>
          </a:prstGeom>
          <a:noFill/>
          <a:ln w="9525">
            <a:noFill/>
            <a:miter lim="800000"/>
            <a:headEnd/>
            <a:tailEnd/>
          </a:ln>
        </p:spPr>
      </p:pic>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dirty="0" smtClean="0">
                <a:solidFill>
                  <a:schemeClr val="tx1"/>
                </a:solidFill>
              </a:rPr>
              <a:t>Zdroje:</a:t>
            </a:r>
            <a:endParaRPr lang="cs-CZ" dirty="0">
              <a:solidFill>
                <a:schemeClr val="tx1"/>
              </a:solidFill>
            </a:endParaRPr>
          </a:p>
        </p:txBody>
      </p:sp>
      <p:sp>
        <p:nvSpPr>
          <p:cNvPr id="28674" name="Zástupný symbol pro obsah 2"/>
          <p:cNvSpPr>
            <a:spLocks noGrp="1"/>
          </p:cNvSpPr>
          <p:nvPr>
            <p:ph sz="quarter" idx="1"/>
          </p:nvPr>
        </p:nvSpPr>
        <p:spPr>
          <a:xfrm>
            <a:off x="457200" y="1600200"/>
            <a:ext cx="7467600" cy="4873625"/>
          </a:xfrm>
        </p:spPr>
        <p:txBody>
          <a:bodyPr/>
          <a:lstStyle/>
          <a:p>
            <a:pPr eaLnBrk="1" hangingPunct="1"/>
            <a:r>
              <a:rPr lang="cs-CZ" sz="1800" smtClean="0"/>
              <a:t>ROLLAND, Romain. </a:t>
            </a:r>
            <a:r>
              <a:rPr lang="cs-CZ" sz="1800" i="1" smtClean="0"/>
              <a:t>Petr a Lucie</a:t>
            </a:r>
            <a:r>
              <a:rPr lang="cs-CZ" sz="1800" smtClean="0"/>
              <a:t>. Překlad Jaroslav Zaorálek. Praha: Český klub, 2000c1999, 93 s. ISBN 80-856-3755-3.</a:t>
            </a:r>
          </a:p>
          <a:p>
            <a:pPr eaLnBrk="1" hangingPunct="1">
              <a:buFont typeface="Wingdings" pitchFamily="2" charset="2"/>
              <a:buNone/>
            </a:pPr>
            <a:endParaRPr lang="cs-CZ" sz="1800" smtClean="0"/>
          </a:p>
          <a:p>
            <a:pPr eaLnBrk="1" hangingPunct="1">
              <a:spcBef>
                <a:spcPct val="0"/>
              </a:spcBef>
              <a:spcAft>
                <a:spcPts val="1400"/>
              </a:spcAft>
            </a:pPr>
            <a:r>
              <a:rPr lang="cs-CZ" sz="1800" smtClean="0"/>
              <a:t>PROKOP, Vladimír. Přehled české literatury 20. století: pro výuku na středních školách. Sokolov: O.K.-Soft, 1998, 82 s. ISBN 80-238-2348-5.</a:t>
            </a:r>
          </a:p>
          <a:p>
            <a:pPr eaLnBrk="1" hangingPunct="1"/>
            <a:r>
              <a:rPr lang="cs-CZ" sz="1800" smtClean="0"/>
              <a:t>AUTOR NEUVEDEN. </a:t>
            </a:r>
            <a:r>
              <a:rPr lang="cs-CZ" sz="1800" i="1" smtClean="0"/>
              <a:t>serius.cz</a:t>
            </a:r>
            <a:r>
              <a:rPr lang="cs-CZ" sz="1800" smtClean="0"/>
              <a:t> [online]. [cit. 31.1.2014]. Dostupný na WWW: http://www.serius.cz/sites/default/files/imagecache/product_full/a012602.jpg</a:t>
            </a:r>
          </a:p>
          <a:p>
            <a:pPr eaLnBrk="1" hangingPunct="1">
              <a:buFont typeface="Wingdings" pitchFamily="2" charset="2"/>
              <a:buNone/>
            </a:pPr>
            <a:endParaRPr lang="cs-CZ" sz="1800" smtClean="0"/>
          </a:p>
          <a:p>
            <a:pPr eaLnBrk="1" hangingPunct="1"/>
            <a:endParaRPr lang="cs-CZ" smtClean="0"/>
          </a:p>
        </p:txBody>
      </p:sp>
    </p:spTree>
  </p:cSld>
  <p:clrMapOvr>
    <a:masterClrMapping/>
  </p:clrMapOvr>
  <p:transition spd="slow"/>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Override1.xml><?xml version="1.0" encoding="utf-8"?>
<a:themeOverride xmlns:a="http://schemas.openxmlformats.org/drawingml/2006/main">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themeOverride>
</file>

<file path=docProps/app.xml><?xml version="1.0" encoding="utf-8"?>
<Properties xmlns="http://schemas.openxmlformats.org/officeDocument/2006/extended-properties" xmlns:vt="http://schemas.openxmlformats.org/officeDocument/2006/docPropsVTypes">
  <Template>Oriel</Template>
  <TotalTime>593</TotalTime>
  <Words>897</Words>
  <Application>Microsoft Office PowerPoint</Application>
  <PresentationFormat>On-screen Show (4:3)</PresentationFormat>
  <Paragraphs>96</Paragraphs>
  <Slides>17</Slides>
  <Notes>0</Notes>
  <HiddenSlides>0</HiddenSlides>
  <MMClips>0</MMClips>
  <ScaleCrop>false</ScaleCrop>
  <HeadingPairs>
    <vt:vector size="6" baseType="variant">
      <vt:variant>
        <vt:lpstr>Použitá písma</vt:lpstr>
      </vt:variant>
      <vt:variant>
        <vt:i4>6</vt:i4>
      </vt:variant>
      <vt:variant>
        <vt:lpstr>Šablona návrhu</vt:lpstr>
      </vt:variant>
      <vt:variant>
        <vt:i4>6</vt:i4>
      </vt:variant>
      <vt:variant>
        <vt:lpstr>Nadpisy snímků</vt:lpstr>
      </vt:variant>
      <vt:variant>
        <vt:i4>17</vt:i4>
      </vt:variant>
    </vt:vector>
  </HeadingPairs>
  <TitlesOfParts>
    <vt:vector size="29" baseType="lpstr">
      <vt:lpstr>Arial</vt:lpstr>
      <vt:lpstr>Century Schoolbook</vt:lpstr>
      <vt:lpstr>Wingdings</vt:lpstr>
      <vt:lpstr>Wingdings 2</vt:lpstr>
      <vt:lpstr>Calibri</vt:lpstr>
      <vt:lpstr>Times New Roman</vt:lpstr>
      <vt:lpstr>Arkýř</vt:lpstr>
      <vt:lpstr>Arkýř</vt:lpstr>
      <vt:lpstr>Arkýř</vt:lpstr>
      <vt:lpstr>Arkýř</vt:lpstr>
      <vt:lpstr>Arkýř</vt:lpstr>
      <vt:lpstr>Arkýř</vt:lpstr>
      <vt:lpstr>Snímek 1</vt:lpstr>
      <vt:lpstr>ANOTACE</vt:lpstr>
      <vt:lpstr>Snímek 3</vt:lpstr>
      <vt:lpstr>Co z textu vyplývá?</vt:lpstr>
      <vt:lpstr>1. KDO JE AUTOR A JAKÝ JE NÁZEV DÍLA?</vt:lpstr>
      <vt:lpstr>2. KE KTERÉ SVĚTOVÉ LITERATUŘE A DO KTERÉ DOBY LZE DÍLO ZAŘADIT?</vt:lpstr>
      <vt:lpstr>3. KTERÁ CHARAKTERISTIKA ODPOVÍDÁ AUTOROVI KNIHY?</vt:lpstr>
      <vt:lpstr>4. KTEŘÍ AUTOŘI PSALI VE STEJNÉ DOBĚ ?</vt:lpstr>
      <vt:lpstr>5. KTERÁ JINÁ DÍLA AUTOR NAPSAL?</vt:lpstr>
      <vt:lpstr>6. JAKÝ JE ŽÁNR DÍLA?</vt:lpstr>
      <vt:lpstr>7.JAKÁ JE KOMPOZICE A FORMA DÍLA?</vt:lpstr>
      <vt:lpstr>8.KDY A KDE SE ODEHRÁVÁ DĚJ KNIHY?</vt:lpstr>
      <vt:lpstr>9.KTERÁ Z CHARAKTERISTIK VYSTIHUJE PETRA? </vt:lpstr>
      <vt:lpstr>10.KTERÁ Z CHARAKTERISTIK VYSTIHUJE LUCII?</vt:lpstr>
      <vt:lpstr>SLOHOVÁ PRÁCE</vt:lpstr>
      <vt:lpstr>SPRÁVNÉ ODPOVĚDI</vt:lpstr>
      <vt:lpstr>ZDROJE:</vt:lpstr>
    </vt:vector>
  </TitlesOfParts>
  <Company>Svatek</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Mida</dc:creator>
  <cp:lastModifiedBy>Ti, kteří neznají heslo</cp:lastModifiedBy>
  <cp:revision>18</cp:revision>
  <dcterms:created xsi:type="dcterms:W3CDTF">2013-03-24T17:10:24Z</dcterms:created>
  <dcterms:modified xsi:type="dcterms:W3CDTF">2014-02-17T19:21:56Z</dcterms:modified>
</cp:coreProperties>
</file>