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79A5D1-2928-463C-895A-5875397ACA5C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D9EC59-404F-44DE-AFFD-555BFB9244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449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0BBE763-5F31-4562-B393-F49E5E98EF3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B87782-B1CB-496D-8074-60B00613B2F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VY_52_INOVACE_S2_PR_27_MH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společenstvo řeky,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prověří znalosti, které získal o přírodním 					společenstvu -řece.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13.6.2013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Řeka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965184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Jaké zde žijí organismy?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Proč lidé zpevňují břehy?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Jaké znáš rostliny, které rostou ve vodě?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Jaké znáš rostliny, které rostou na břehu?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Kteří živočichové žijí přímo v řece?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/>
              <a:t>Kteří živočichové žijí blízkosti řeky kvůli potravě?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Autofit/>
          </a:bodyPr>
          <a:lstStyle/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sz="1300" dirty="0" smtClean="0"/>
              <a:t>Takové, které potřebují pro svoji existenci vodu nebo vlhko po celý rok.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sz="1300" dirty="0" smtClean="0"/>
              <a:t>Aby zabránili vylévání.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sz="1300" dirty="0" smtClean="0"/>
              <a:t>Rostliny, které žijí </a:t>
            </a:r>
            <a:r>
              <a:rPr lang="cs-CZ" sz="1300" b="1" dirty="0" smtClean="0"/>
              <a:t>přímo ve vodě např.</a:t>
            </a:r>
            <a:r>
              <a:rPr lang="cs-CZ" sz="1300" dirty="0" smtClean="0"/>
              <a:t>: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Rdesno obojživelné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Lakušník vzplývavý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Hvězdoš jarní</a:t>
            </a:r>
          </a:p>
          <a:p>
            <a:pPr marL="571500" indent="-571500">
              <a:lnSpc>
                <a:spcPct val="170000"/>
              </a:lnSpc>
              <a:buFont typeface="+mj-lt"/>
              <a:buAutoNum type="arabicPeriod" startAt="4"/>
            </a:pPr>
            <a:r>
              <a:rPr lang="cs-CZ" sz="1300" dirty="0" smtClean="0"/>
              <a:t>Rostliny, které žijí </a:t>
            </a:r>
            <a:r>
              <a:rPr lang="cs-CZ" sz="1300" b="1" dirty="0" smtClean="0"/>
              <a:t>na břehu např.</a:t>
            </a:r>
            <a:r>
              <a:rPr lang="cs-CZ" sz="1300" dirty="0" smtClean="0"/>
              <a:t>: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Vrba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Olše lepkavá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Lilek potměchuť</a:t>
            </a:r>
          </a:p>
          <a:p>
            <a:pPr lvl="1">
              <a:lnSpc>
                <a:spcPct val="170000"/>
              </a:lnSpc>
            </a:pPr>
            <a:r>
              <a:rPr lang="cs-CZ" sz="1300" dirty="0" smtClean="0"/>
              <a:t>Pomněnka</a:t>
            </a:r>
          </a:p>
          <a:p>
            <a:pPr marL="514350" lvl="1" indent="-514350">
              <a:lnSpc>
                <a:spcPct val="170000"/>
              </a:lnSpc>
              <a:buClr>
                <a:schemeClr val="accent3"/>
              </a:buClr>
              <a:buSzPct val="95000"/>
              <a:buFont typeface="+mj-lt"/>
              <a:buAutoNum type="arabicPeriod" startAt="4"/>
            </a:pPr>
            <a:r>
              <a:rPr lang="cs-CZ" sz="1300" dirty="0" smtClean="0"/>
              <a:t>Např.: Pstruh obecný, Vranka obecná, Jelec tloušť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 startAt="4"/>
            </a:pPr>
            <a:r>
              <a:rPr lang="cs-CZ" sz="1300" dirty="0" smtClean="0"/>
              <a:t>Např.: Vydra, Konipas horský, Ledňáček obecný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123</Words>
  <Application>Microsoft Office PowerPoint</Application>
  <PresentationFormat>Předvádění na obrazovce (4:3)</PresentationFormat>
  <Paragraphs>42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Řeka - opakování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7</cp:revision>
  <dcterms:created xsi:type="dcterms:W3CDTF">2013-12-05T20:01:16Z</dcterms:created>
  <dcterms:modified xsi:type="dcterms:W3CDTF">2013-12-10T18:43:35Z</dcterms:modified>
</cp:coreProperties>
</file>