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A936D-7EA4-483B-A2BD-3AA3E0938374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DBAF2-2154-4A14-97B9-3BFBE96CF4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00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47606A4-1790-4AF9-84CD-92DD2EEFDE6F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99A387-3C55-4F3E-8306-2E30A918733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VY_52_INOVACE_S2_PR_28_MH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Půda a její vznik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Půda, vznik půdy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se seznámí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vznikem půdy.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30.10.2013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Jedná se o důležitou </a:t>
            </a:r>
            <a:r>
              <a:rPr lang="cs-CZ" sz="2800" b="1" dirty="0" smtClean="0"/>
              <a:t>část zemského povrchu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Obsazuje </a:t>
            </a:r>
            <a:r>
              <a:rPr lang="cs-CZ" sz="2800" b="1" dirty="0" smtClean="0"/>
              <a:t>vodu, vzduch, různé minerální látky </a:t>
            </a:r>
            <a:r>
              <a:rPr lang="cs-CZ" sz="2800" dirty="0" smtClean="0"/>
              <a:t>a</a:t>
            </a:r>
            <a:r>
              <a:rPr lang="cs-CZ" sz="2800" b="1" dirty="0" smtClean="0"/>
              <a:t> humus</a:t>
            </a:r>
            <a:r>
              <a:rPr lang="cs-CZ" sz="2800" dirty="0" smtClean="0"/>
              <a:t>, který vzniká z odumřelých částí živočichů a rostlin.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Půda se neobjeví z ničeho nic, může to trvat i stovky let, než se vytvoří malá vrstvička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dirty="0" smtClean="0"/>
              <a:t>Vznik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Půda vzniká </a:t>
            </a:r>
            <a:r>
              <a:rPr lang="cs-CZ" b="1" dirty="0" smtClean="0"/>
              <a:t>zvětráváním hornin</a:t>
            </a:r>
            <a:r>
              <a:rPr lang="cs-CZ" dirty="0" smtClean="0"/>
              <a:t>. 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Při zvětrávání dochází k rozložení horniny na malé kousky. 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Působením  i dalších vlivů jako je vítr, voda, sluneční záření, mráz dojde postupně k rozpadu horniny </a:t>
            </a:r>
            <a:r>
              <a:rPr lang="cs-CZ" smtClean="0"/>
              <a:t>a </a:t>
            </a:r>
            <a:r>
              <a:rPr lang="cs-CZ" b="1" smtClean="0"/>
              <a:t>vzniku </a:t>
            </a:r>
            <a:r>
              <a:rPr lang="cs-CZ" b="1" dirty="0" smtClean="0"/>
              <a:t>půdy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</TotalTime>
  <Words>99</Words>
  <Application>Microsoft Office PowerPoint</Application>
  <PresentationFormat>Předvádění na obrazovce (4:3)</PresentationFormat>
  <Paragraphs>29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Půda</vt:lpstr>
      <vt:lpstr>Vznik půdy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Home</cp:lastModifiedBy>
  <cp:revision>9</cp:revision>
  <dcterms:created xsi:type="dcterms:W3CDTF">2013-12-05T13:33:25Z</dcterms:created>
  <dcterms:modified xsi:type="dcterms:W3CDTF">2014-02-17T19:53:54Z</dcterms:modified>
</cp:coreProperties>
</file>