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A5699-4D60-4EA5-847A-2E85B1B38EC6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9A8F3F-7358-4945-B1DE-64B9234F6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594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BBABE5-D8D4-4A29-9D6A-7C2C83446E6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6448AF7-CF59-4074-9F1E-1C1E983F04B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VY_52_INOVACE_S2_PR_30_MH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Půda a její vznik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Půda,  humus, vznik půdy, druhy, půdy, opakování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prověří znalosti, které získal o půdě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6..11.2013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dirty="0" smtClean="0"/>
              <a:t>Půda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Co obsahuje půda?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Co je to humus?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Jak vzniká půda?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Kolik znáš základních typů půdy?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Dokážeš typy vyjmenovat?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3200" dirty="0" smtClean="0"/>
              <a:t>Který typ půdy obsahuje nejvíc humusu?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Autofit/>
          </a:bodyPr>
          <a:lstStyle/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dirty="0" smtClean="0"/>
              <a:t>Obsazuje vodu, vzduch, různé minerální látky a humus.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dirty="0" smtClean="0"/>
              <a:t>Humus vzniká z odumřelých částí živočichů a rostlin.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dirty="0" smtClean="0"/>
              <a:t>Půda vzniká zvětráváním hornin.  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dirty="0" smtClean="0"/>
              <a:t>3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dirty="0" smtClean="0"/>
              <a:t>Půda hlinitá, písečná, jílovitá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r>
              <a:rPr lang="cs-CZ" dirty="0" smtClean="0"/>
              <a:t>Půda hlinitá</a:t>
            </a:r>
          </a:p>
          <a:p>
            <a:pPr marL="514350" indent="-514350">
              <a:lnSpc>
                <a:spcPct val="160000"/>
              </a:lnSpc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</TotalTime>
  <Words>77</Words>
  <Application>Microsoft Office PowerPoint</Application>
  <PresentationFormat>Předvádění na obrazovce (4:3)</PresentationFormat>
  <Paragraphs>35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Půda opakování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5</cp:revision>
  <dcterms:created xsi:type="dcterms:W3CDTF">2013-12-05T16:25:35Z</dcterms:created>
  <dcterms:modified xsi:type="dcterms:W3CDTF">2013-12-10T19:00:03Z</dcterms:modified>
</cp:coreProperties>
</file>