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57" r:id="rId3"/>
    <p:sldId id="258" r:id="rId4"/>
    <p:sldId id="262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3121A6-CEEB-4038-B322-BB595DDBA35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660E35B-4B74-4F17-A3CC-9539AB3AB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9232B4-6931-480C-87B4-C751CF77A37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FE03B-EF30-4911-90D3-1F6E8D63D19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D68A2-EDFA-4FA9-A091-487F031C5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DD4AA-C2F9-414C-A661-36AD857019E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B71AC-9D5F-47EB-AC6F-0374FBAB0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ADA30-0CE4-4368-A694-6BBAF62302A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0092E-D5F9-446D-8BB3-1E0BB2C9D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D2B81-F18C-427A-91EB-8C4686A70B2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5F19B-89DC-4E8C-81C0-0417B876E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12F7C-4A2F-465B-9277-A4B6266A11B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B48B9-2D59-4375-BAA5-94A332A0D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5AD76-2CEA-4669-B1F8-EEA4C696731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DA14B-8163-436A-81F6-309C1CA473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1FD36-C7B9-4506-8A30-CE657DA2859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7BB48-8A27-478B-BB03-990FD594A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C282A-2949-4977-9F0D-70704044EDE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1C63E-D52F-41F7-A8A2-C94568B15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0C224-3134-498C-9BE2-C7D8A12B6C2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C71FA9-FB6D-40E9-A569-9E8AADFD3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30AD2-4D87-455E-AE1E-61E9858BF04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63D90-B2C2-4680-B94B-D9DA2F4E9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F523A-A3CD-4D41-9B86-694E76CD01D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7AF0E-4482-4E7D-86FE-4F31E2A0A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C6563E-F611-46BD-8715-3FF59224B09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95FFB1-63D7-4C0A-9A19-F4CA8124E6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VY_52_INOVACE_S2_PR_31_MH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Příroda v domě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Nezvaní hosté v našem domě - moli, mravenci, 					mouchy a komáři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různých druzích živočichů, které 					pokládáme za nezvané hosty v domácnosti.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20.11.2013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Nezvaní hosté v našem domě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I když se nám to nemusí líbit, občas se u nás doma vyskytnou „nezvaní hosté“.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Jedná se o </a:t>
            </a:r>
            <a:r>
              <a:rPr lang="cs-CZ" b="1" dirty="0" smtClean="0"/>
              <a:t>živočichy</a:t>
            </a:r>
            <a:r>
              <a:rPr lang="cs-CZ" dirty="0" smtClean="0"/>
              <a:t>, kteří hledají potravu nebo teplo.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Dalšími nezvanými hosty jsou různé druhy </a:t>
            </a:r>
            <a:r>
              <a:rPr lang="cs-CZ" b="1" dirty="0" smtClean="0"/>
              <a:t>roztočů</a:t>
            </a:r>
            <a:r>
              <a:rPr lang="cs-CZ" dirty="0" smtClean="0"/>
              <a:t>, kteří se živí hlavně látkami a peřím.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Nejsou to však jen živočichové, na vlhkých zdech se nám může vytvořit </a:t>
            </a:r>
            <a:r>
              <a:rPr lang="cs-CZ" b="1" dirty="0" smtClean="0"/>
              <a:t>plíseň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Jací nezvaní hosté se u nás mohou objevit?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800" b="1" smtClean="0"/>
              <a:t>Moli</a:t>
            </a:r>
          </a:p>
          <a:p>
            <a:pPr lvl="1">
              <a:lnSpc>
                <a:spcPct val="160000"/>
              </a:lnSpc>
            </a:pPr>
            <a:r>
              <a:rPr lang="cs-CZ" sz="2800" smtClean="0"/>
              <a:t>Vypadají jak drobní motýli.</a:t>
            </a:r>
          </a:p>
          <a:p>
            <a:pPr lvl="1">
              <a:lnSpc>
                <a:spcPct val="160000"/>
              </a:lnSpc>
            </a:pPr>
            <a:r>
              <a:rPr lang="cs-CZ" sz="2800" smtClean="0"/>
              <a:t>Jejich housenky nechávají vyžrané díry na oblečení.</a:t>
            </a:r>
          </a:p>
          <a:p>
            <a:pPr lvl="1">
              <a:lnSpc>
                <a:spcPct val="160000"/>
              </a:lnSpc>
            </a:pPr>
            <a:r>
              <a:rPr lang="cs-CZ" sz="2800" smtClean="0"/>
              <a:t>Housenky škodí i na potravinách, hlavně na obilovinách a luštěninách.</a:t>
            </a:r>
          </a:p>
          <a:p>
            <a:pPr lvl="1"/>
            <a:endParaRPr lang="cs-CZ" smtClean="0"/>
          </a:p>
          <a:p>
            <a:pPr lvl="1">
              <a:buFont typeface="Wingdings 2" pitchFamily="18" charset="2"/>
              <a:buNone/>
            </a:pPr>
            <a:endParaRPr lang="cs-CZ" smtClean="0"/>
          </a:p>
          <a:p>
            <a:pPr lvl="1"/>
            <a:endParaRPr lang="cs-CZ" smtClean="0"/>
          </a:p>
        </p:txBody>
      </p:sp>
      <p:pic>
        <p:nvPicPr>
          <p:cNvPr id="17411" name="Picture 3" descr="C:\Users\Home\AppData\Local\Microsoft\Windows\Temporary Internet Files\Content.IE5\9KT5V84G\MC9003469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773238"/>
            <a:ext cx="1839912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/>
              <a:t>Jací nezvaní hosté se u nás mohou objevit?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dirty="0"/>
              <a:t>Mravenci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Jsou to tak malí </a:t>
            </a:r>
            <a:r>
              <a:rPr lang="cs-CZ" sz="2800" dirty="0" err="1"/>
              <a:t>tvorečkové</a:t>
            </a:r>
            <a:r>
              <a:rPr lang="cs-CZ" sz="2800" dirty="0"/>
              <a:t>, že nemají problém protáhnout se i tou nejmenší škvírkou.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Hledají u nás </a:t>
            </a:r>
            <a:r>
              <a:rPr lang="cs-CZ" sz="2800" dirty="0" smtClean="0"/>
              <a:t>potravu, převážně sladkosti a ovoce</a:t>
            </a:r>
            <a:r>
              <a:rPr lang="cs-CZ" sz="2800" dirty="0"/>
              <a:t>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8435" name="Picture 2" descr="C:\Users\Home\AppData\Local\Microsoft\Windows\Temporary Internet Files\Content.IE5\CJVPTOB3\MC90043802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4508500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056187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dirty="0" smtClean="0"/>
              <a:t>Moucha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Moucha nás otravuje nejen svým bzučením, ale i tím, že na nás pořád sedá.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Mouchy mohou škodit i na potravinách.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dirty="0" smtClean="0"/>
              <a:t>Komár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Komáři samice sají krev člověka.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Mohou být přenašeči různých nemocí.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</p:txBody>
      </p:sp>
      <p:pic>
        <p:nvPicPr>
          <p:cNvPr id="19458" name="Picture 2" descr="C:\Users\Home\AppData\Local\Microsoft\Windows\Temporary Internet Files\Content.IE5\LTETFYWF\MC9003469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1563" y="188913"/>
            <a:ext cx="26320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C:\Users\Home\AppData\Local\Microsoft\Windows\Temporary Internet Files\Content.IE5\LTETFYWF\MC9003469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21388" y="3500438"/>
            <a:ext cx="2892425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</TotalTime>
  <Words>221</Words>
  <Application>Microsoft Office PowerPoint</Application>
  <PresentationFormat>On-screen Show (4:3)</PresentationFormat>
  <Paragraphs>43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5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Nezvaní hosté v našem domě</vt:lpstr>
      <vt:lpstr>Jací nezvaní hosté se u nás mohou objevit?</vt:lpstr>
      <vt:lpstr>Jací nezvaní hosté se u nás mohou objevit?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12</cp:revision>
  <dcterms:created xsi:type="dcterms:W3CDTF">2013-12-05T22:04:03Z</dcterms:created>
  <dcterms:modified xsi:type="dcterms:W3CDTF">2014-02-17T20:03:39Z</dcterms:modified>
</cp:coreProperties>
</file>