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7" r:id="rId3"/>
    <p:sldId id="258" r:id="rId4"/>
    <p:sldId id="259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717361-F0B4-44AE-9E84-EF98B99042B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92851-CB28-4C33-A80C-A5F8891F28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52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F062B0F-F321-4D3C-BA84-D742824AC65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F72774-1849-4130-9E59-2D71AA45416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VY_52_INOVACE_S2_PR_33_MH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 energie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Elektrárny - vodní, větrná a jaderná elektrárna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vodní, větrné a jaderné 					elektrárně.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6.4.2013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Abys mohl používat řadu spotřebičů nebo si doma rozsvítit, potřebuješ k tomu elektrickou energii.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Odkud se energie bere? V elektrárnách, kde se mění různé typy energie, právě na energii elektrickou.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Existuje několik typů elektráren, například: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vodní elektrárny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větrné elektrárny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jaderné elektrárny</a:t>
            </a:r>
            <a:endParaRPr lang="cs-CZ" dirty="0"/>
          </a:p>
        </p:txBody>
      </p:sp>
      <p:pic>
        <p:nvPicPr>
          <p:cNvPr id="1026" name="Picture 2" descr="C:\Users\Home\AppData\Local\Microsoft\Windows\Temporary Internet Files\Content.IE5\CJVPTOB3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88640"/>
            <a:ext cx="2662825" cy="11521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Vodní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Slouží k přeměně vody tekoucí na elektrickou energii.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Lidé budují vodní elektrárny na březích řek nebo u hrází vodních nádrží.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Voda roztáčí lopatky vodních turbín.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Výhoda: Elektrárny se dají spustit i zastavit dle potřeby.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Nevýhoda: Stavby pro vodní elektrárny omezily přirozené cesty pro tahy ryb.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Větrná elektrárna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3891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U větrných elektráren se využívá pohybová energie  větru.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Nevýhoda: Závislost na větru, hlučnost, nebezpečí pro lidi a ptáky.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Home\AppData\Local\Microsoft\Windows\Temporary Internet Files\Content.IE5\3FXDPAL9\MC9004418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099902"/>
            <a:ext cx="2309192" cy="23132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/>
              <a:t>Jaderná </a:t>
            </a:r>
            <a:r>
              <a:rPr lang="cs-CZ" sz="4800" dirty="0" smtClean="0"/>
              <a:t>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Energii v jaderných elektrárnách získáváme spalováním uhlí nebo použitím uranu.</a:t>
            </a:r>
          </a:p>
          <a:p>
            <a:pPr>
              <a:lnSpc>
                <a:spcPct val="150000"/>
              </a:lnSpc>
            </a:pPr>
            <a:r>
              <a:rPr lang="cs-CZ" dirty="0"/>
              <a:t>Takto získaným teplem se ohřeje voda, která dále roztočí turbínu.</a:t>
            </a:r>
          </a:p>
          <a:p>
            <a:pPr>
              <a:lnSpc>
                <a:spcPct val="150000"/>
              </a:lnSpc>
            </a:pPr>
            <a:r>
              <a:rPr lang="cs-CZ" dirty="0"/>
              <a:t>Výhoda: Není závislá na počasí.</a:t>
            </a:r>
          </a:p>
          <a:p>
            <a:pPr>
              <a:lnSpc>
                <a:spcPct val="150000"/>
              </a:lnSpc>
            </a:pPr>
            <a:r>
              <a:rPr lang="cs-CZ" dirty="0"/>
              <a:t>Nevýhoda: Při výrobě energie vzniká </a:t>
            </a:r>
            <a:r>
              <a:rPr lang="cs-CZ" dirty="0" smtClean="0"/>
              <a:t>škodlivý odpad.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781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Vlastní materiál. Zdroj Microsoft PowerPoint, Obrázky – Klipart Microsoft PowerPoint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</TotalTime>
  <Words>186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Elektrárny</vt:lpstr>
      <vt:lpstr>Vodní elektrárna</vt:lpstr>
      <vt:lpstr>Větrná elektrárna</vt:lpstr>
      <vt:lpstr>Jaderná elektrárna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11</cp:revision>
  <dcterms:created xsi:type="dcterms:W3CDTF">2013-12-05T22:07:11Z</dcterms:created>
  <dcterms:modified xsi:type="dcterms:W3CDTF">2013-12-10T19:07:50Z</dcterms:modified>
</cp:coreProperties>
</file>