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280BABE-E06B-42C6-86B3-6841EBB4FD4D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E5C4CFE-B0FC-4141-BC72-CBE6944791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91BEAFC-FE88-4F4A-9139-F1BEE38BDD2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7E69B-AEF4-4C37-AC28-72677FCDFAA2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3C11B-3106-4461-A7AE-936DA9F7A2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A4342-362A-4905-A685-EAAD47695951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436BC-1BB0-4CD0-B9AA-FDC090C196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FE847-EF75-40D6-A183-E5911176F531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A76EA-5B6F-458F-9C40-218CE37117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BD452-A71C-4C27-9B10-93D8837AAD6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5DB0E-2509-44A0-896C-876B688284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E2984-7287-4D2E-8AE3-2F265DC5FAC9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CC7EF-CF28-440E-8FB1-0626D17EF9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565A9-1EA0-457C-A800-12A714A0FF55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B497B-F720-4221-AE4F-63F9CCF079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364DB-8B97-41A3-A275-EEA278943002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D579A-94B8-4E61-9453-1F929B151B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590F8-5173-49C8-BA1D-4812F6017251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C161A-DA4B-46E0-950A-2DE6A37771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AF72C-5736-4051-A2A8-799FC779F8C1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B465BE-4142-4CC0-A3A5-798D2D1F7D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D791D-2251-426E-8F2B-E552202B84B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25BDB-6D54-4831-98EF-B9A5037B8D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6216F-20E1-4464-B409-3DB899B74C4E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266E5-DA09-41BA-B8C7-CF0A1AA0C5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D403AC-F08F-45A1-8802-167D583DC173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786241-BE46-4ED8-895B-4AE012BAA7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školy:		Základní škola a Mateřská škola,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Libhošť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90, příspěvková organizace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Autor:					Mgr. Monika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Hanzelková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Reg.číslo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projektu:				CZ.1.07/1.4.00/21.3715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projektu:				Moderní škola					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materiálu:				VY_52_INOVACE_S2_PR_34_MH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Vzdělávací oblast:  				Přírodověda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Tematický okruh:  				Zdroj energie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Téma:					Elektrárny - vodní, větrná a jaderná elektrárna -					opakování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					Žák si ověří znalosti, které získal o vodní, větrné a 					jaderné elektrárně.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					5.ročník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vytvoření: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7.5.2013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obrázek 1" descr="Logolink_horizontal_zaklad_R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60350"/>
            <a:ext cx="8509000" cy="202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0" y="692150"/>
            <a:ext cx="8229600" cy="1143000"/>
          </a:xfrm>
        </p:spPr>
        <p:txBody>
          <a:bodyPr/>
          <a:lstStyle/>
          <a:p>
            <a:pPr algn="ctr"/>
            <a:r>
              <a:rPr lang="cs-CZ" smtClean="0"/>
              <a:t>Elektrárny opakování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cs-CZ" sz="3600" dirty="0" smtClean="0"/>
              <a:t>Proč existují elektrárny?</a:t>
            </a:r>
          </a:p>
          <a:p>
            <a:pPr marL="514350" indent="-51435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cs-CZ" sz="3600" dirty="0" smtClean="0"/>
              <a:t>Jaké jsou výhody a nevýhody vodní elektrárny?</a:t>
            </a:r>
          </a:p>
          <a:p>
            <a:pPr marL="514350" indent="-51435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cs-CZ" sz="3600" dirty="0" smtClean="0"/>
              <a:t>Jaké jsou výhody a nevýhody u jaderných elektráren?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endParaRPr lang="cs-CZ" dirty="0"/>
          </a:p>
        </p:txBody>
      </p:sp>
      <p:pic>
        <p:nvPicPr>
          <p:cNvPr id="16387" name="Picture 2" descr="C:\Users\Home\AppData\Local\Microsoft\Windows\Temporary Internet Files\Content.IE5\LTETFYWF\MC90010496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981075"/>
            <a:ext cx="1825625" cy="182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Řešení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 fontAlgn="auto">
              <a:lnSpc>
                <a:spcPct val="160000"/>
              </a:lnSpc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cs-CZ" sz="4000" dirty="0" smtClean="0"/>
              <a:t>Přeměňují se v nich různé druhy energií na energii elektrickou.</a:t>
            </a:r>
          </a:p>
          <a:p>
            <a:pPr marL="514350" indent="-514350" fontAlgn="auto">
              <a:lnSpc>
                <a:spcPct val="160000"/>
              </a:lnSpc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cs-CZ" sz="4000" dirty="0" smtClean="0"/>
              <a:t>Výhoda: Elektrárny se dají spustit i zastavit dle potřeby. </a:t>
            </a:r>
          </a:p>
          <a:p>
            <a:pPr marL="514350" indent="-514350" fontAlgn="auto">
              <a:lnSpc>
                <a:spcPct val="16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dirty="0" smtClean="0"/>
              <a:t>	Nevýhoda: Stavby pro vodní elektrárny omezily přirozené cesty pro tahy ryb.</a:t>
            </a:r>
          </a:p>
          <a:p>
            <a:pPr marL="514350" indent="-514350" fontAlgn="auto">
              <a:lnSpc>
                <a:spcPct val="160000"/>
              </a:lnSpc>
              <a:spcAft>
                <a:spcPts val="0"/>
              </a:spcAft>
              <a:buClr>
                <a:schemeClr val="accent3"/>
              </a:buClr>
              <a:buFont typeface="+mj-lt"/>
              <a:buAutoNum type="arabicPeriod" startAt="3"/>
              <a:defRPr/>
            </a:pPr>
            <a:r>
              <a:rPr lang="cs-CZ" sz="4000" dirty="0" smtClean="0"/>
              <a:t>Výhoda: Není závislá na počasí</a:t>
            </a:r>
          </a:p>
          <a:p>
            <a:pPr marL="514350" indent="-514350" fontAlgn="auto">
              <a:lnSpc>
                <a:spcPct val="16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dirty="0" smtClean="0"/>
              <a:t>	Nevýhoda: Při výrobě energie vzniká škodlivý odpad.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	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 startAt="3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 startAt="3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mtClean="0"/>
              <a:t>Vlastní materiál. Zdroj Microsoft PowerPoint, Obrázky – </a:t>
            </a:r>
            <a:r>
              <a:rPr lang="cs-CZ" smtClean="0">
                <a:latin typeface="Arial" charset="0"/>
              </a:rPr>
              <a:t>www.office.microsoft.com</a:t>
            </a:r>
          </a:p>
          <a:p>
            <a:pPr>
              <a:lnSpc>
                <a:spcPct val="150000"/>
              </a:lnSpc>
            </a:pPr>
            <a:endParaRPr lang="cs-CZ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</TotalTime>
  <Words>129</Words>
  <Application>Microsoft Office PowerPoint</Application>
  <PresentationFormat>On-screen Show (4:3)</PresentationFormat>
  <Paragraphs>36</Paragraphs>
  <Slides>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4</vt:i4>
      </vt:variant>
    </vt:vector>
  </HeadingPairs>
  <TitlesOfParts>
    <vt:vector size="13" baseType="lpstr">
      <vt:lpstr>Constantia</vt:lpstr>
      <vt:lpstr>Arial</vt:lpstr>
      <vt:lpstr>Calibri</vt:lpstr>
      <vt:lpstr>Wingdings 2</vt:lpstr>
      <vt:lpstr>Times New Roman</vt:lpstr>
      <vt:lpstr>Tok</vt:lpstr>
      <vt:lpstr>Tok</vt:lpstr>
      <vt:lpstr>Tok</vt:lpstr>
      <vt:lpstr>Tok</vt:lpstr>
      <vt:lpstr>Snímek 1</vt:lpstr>
      <vt:lpstr>Elektrárny opakování</vt:lpstr>
      <vt:lpstr>Řešení</vt:lpstr>
      <vt:lpstr>Snímek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Home</dc:creator>
  <cp:lastModifiedBy>DUM</cp:lastModifiedBy>
  <cp:revision>9</cp:revision>
  <dcterms:created xsi:type="dcterms:W3CDTF">2013-12-05T22:07:11Z</dcterms:created>
  <dcterms:modified xsi:type="dcterms:W3CDTF">2014-02-17T20:09:11Z</dcterms:modified>
</cp:coreProperties>
</file>