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57" r:id="rId3"/>
    <p:sldId id="262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24B192-5B5C-442F-A111-AF577D22FF1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B94C00E-C984-47EA-983E-FF67E64D5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837C2B3-8BAF-4FFE-AEE3-9FEE2769F0F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BA1DE-7335-48CC-B021-A8922D0BE313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A6057-A641-46AB-A1B7-B7D2D48881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0EFEDA-30CE-4687-9E8F-A0074F5E16C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59831-E40C-450C-BC43-BE7181BED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E0C5C-A731-42A7-B2FA-0E941F8B62A6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A3A337-C3FC-418F-ACFA-20A69E57A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DDC32-8252-4907-BD75-A570800AA06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B6474-BF6B-44B9-81A0-3E7222DF1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4D57C-CCC6-4527-9D55-0400D3C1A3F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33B805-65A6-42C7-8415-9043CBB0A3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D2A42-79BD-43C6-AFD8-1AD7D867181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B9729-023D-4F1E-9A51-BDA83C60B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8C19E-0C17-4AF5-98DD-220DCAF6AEF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B4245-C79F-4FB2-A92F-AE72CAE58D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054F2-BBD1-44B1-B159-C57C283741B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89C70-50C5-4A1D-9914-ED5D62324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302A8-9BE5-4E90-932C-42BDBC313622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079E25-1FAE-4CC5-B8E6-3493EC9FD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958A2-C301-46F1-8285-9D9EA9FA7F8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DCD03-0312-47B2-A593-307A5C77A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11CAE-257E-4747-B222-47E952729ED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E607C-4DB8-41D0-B35A-4587818F6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101875-F739-4273-9F52-3533D6776C8D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6F6514-5C7C-40FD-BB24-A4D30A1D6D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Monika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Hanzelková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VY_52_INOVACE_S2_PR_35_MH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Péče o zdraví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Hygiena, čistota, hygienické pomůcky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přehled o hygieně těla a o hygienických 					pomůckách.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21.5.2013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Hygiena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163"/>
            <a:ext cx="8229600" cy="466248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2500" smtClean="0"/>
              <a:t>Dodržování hygieny je důležité nejen ze zdravotního, ale i společenského hlediska.</a:t>
            </a:r>
          </a:p>
          <a:p>
            <a:pPr>
              <a:lnSpc>
                <a:spcPct val="150000"/>
              </a:lnSpc>
            </a:pPr>
            <a:r>
              <a:rPr lang="cs-CZ" sz="2500" smtClean="0"/>
              <a:t>Pokud člověk chodí ve špinavém oblečení, neumytý s mastnými vlasy, je pro něj obtížnější najít práci a přátele.</a:t>
            </a:r>
          </a:p>
          <a:p>
            <a:pPr>
              <a:lnSpc>
                <a:spcPct val="150000"/>
              </a:lnSpc>
            </a:pPr>
            <a:r>
              <a:rPr lang="cs-CZ" sz="2500" smtClean="0"/>
              <a:t>Důležité je pravidelné mytí rukou před každým jídlem. Mnoho různých bakterií a virů se nám může dostat i do jídla.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Hygiena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smtClean="0"/>
              <a:t>K péči o tělo patří pravidelné koupání, péče o vlasy, vousy, zuby a nehty.</a:t>
            </a:r>
          </a:p>
          <a:p>
            <a:pPr>
              <a:lnSpc>
                <a:spcPct val="150000"/>
              </a:lnSpc>
            </a:pPr>
            <a:r>
              <a:rPr lang="cs-CZ" sz="2800" smtClean="0"/>
              <a:t>Speciální pozornost při mytí by se měla věnovat místům, kde se člověk potí nejvíce – podpaží, záda, chodidla a klín.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Hygienické pomůcky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Existuje řada hygienických pomůcek, které nám při udržování čistoty těla pomáhají.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800" u="sng" dirty="0" smtClean="0"/>
              <a:t>Úkol: 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Dokážeš některé vyjmenovat?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Font typeface="Wingdings 2" pitchFamily="18" charset="2"/>
              <a:buNone/>
            </a:pPr>
            <a:r>
              <a:rPr lang="cs-CZ" sz="2800" u="sng" smtClean="0"/>
              <a:t>Řešení: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mýdlo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šampon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hřeben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zubní kartáček a pasta</a:t>
            </a:r>
          </a:p>
          <a:p>
            <a:pPr lvl="1">
              <a:lnSpc>
                <a:spcPct val="150000"/>
              </a:lnSpc>
            </a:pPr>
            <a:r>
              <a:rPr lang="cs-CZ" smtClean="0"/>
              <a:t>vlhké ubrousky</a:t>
            </a:r>
          </a:p>
        </p:txBody>
      </p:sp>
      <p:pic>
        <p:nvPicPr>
          <p:cNvPr id="19458" name="Picture 2" descr="C:\Users\Home\AppData\Local\Microsoft\Windows\Temporary Internet Files\Content.IE5\CJVPTOB3\MP90042764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549275"/>
            <a:ext cx="2547937" cy="254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3" descr="C:\Users\Home\AppData\Local\Microsoft\Windows\Temporary Internet Files\Content.IE5\CJVPTOB3\MP90039053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3284538"/>
            <a:ext cx="3124200" cy="312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C:\Users\Home\AppData\Local\Microsoft\Windows\Temporary Internet Files\Content.IE5\LTETFYWF\MC90034893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42988" y="958850"/>
            <a:ext cx="4824412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173</Words>
  <Application>Microsoft Office PowerPoint</Application>
  <PresentationFormat>On-screen Show (4:3)</PresentationFormat>
  <Paragraphs>38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5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Hygiena</vt:lpstr>
      <vt:lpstr>Hygiena</vt:lpstr>
      <vt:lpstr>Hygienické pomůcky</vt:lpstr>
      <vt:lpstr>Snímek 5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18</cp:revision>
  <dcterms:created xsi:type="dcterms:W3CDTF">2013-12-05T22:07:11Z</dcterms:created>
  <dcterms:modified xsi:type="dcterms:W3CDTF">2014-02-17T20:10:46Z</dcterms:modified>
</cp:coreProperties>
</file>