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0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8A50723-475E-4021-B241-141209F4774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7085FA5-05EA-4663-BD1E-01B03389D3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80B2DED-0B96-474C-884C-00883CBFA29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269FE-0C69-470C-B22E-BBBB52D780BA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664B88-42C5-4EF4-9198-31AA6A577C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FC834-C85B-4B30-B218-8A0FD712024E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77EB75-8F4E-44C8-96D8-CBFBA525DA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5C731-5C5D-45A6-990A-B5866EF566CF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B5E36-D959-4732-B6D6-98B72220F4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52F3AB-E28D-4038-B4B1-1C9069D12658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9CCD9-2505-428F-A07D-2BCDD842DC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4BE6AA-6847-4F78-9132-A891235C7F5E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FEF27-D8D5-4459-BF43-FC6D7705A6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839050-0825-4E7C-A5A0-28F88D640D97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0A955-BDAC-46F5-A775-C40AAF95F2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D7D6A0-2D98-4C48-80EC-F48B1F120724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BBA9E-0091-4FF0-B1F1-DA4DBB3350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BAE878-506F-4BEC-A3EF-24DBF84AF41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23F6BB-C16B-4AF6-8B3C-5444F6BA40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DA456D-88E7-48F1-9BF5-D09A1E47CB06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199755-75C3-4105-8379-C41D8229E6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E8C5C-F313-425D-824E-4C1C49E51BAD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39597-E399-4312-BA5F-990383C0C5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71A88-FA04-4534-8583-1881DBE6846C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ADDC7-A925-48FA-89E9-764B712D92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4A553D6-0BD8-4072-AA21-63F7CBDB3AC6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E665B37-AFEF-4E73-8051-8C95070AB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Monika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Hanzelková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VY_52_INOVACE_S2_PR_36_MH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 				Vesmír a Země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Slunce, energie, sluneční paprsky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musí zapřemýšlet o Slunci a o tom, proč 					je pro lidi, rostliny a zvířata důležité.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5.ročník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8.1.2013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9" name="obrázek 1" descr="Logolink_horizontal_zaklad_RG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60350"/>
            <a:ext cx="8509000" cy="202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Slunce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128713"/>
            <a:ext cx="8229600" cy="5176837"/>
          </a:xfrm>
        </p:spPr>
        <p:txBody>
          <a:bodyPr>
            <a:normAutofit/>
          </a:bodyPr>
          <a:lstStyle/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393192" lvl="1" indent="0" fontAlgn="auto">
              <a:lnSpc>
                <a:spcPct val="15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3200" dirty="0" smtClean="0"/>
              <a:t>Vzpomeň si</a:t>
            </a:r>
            <a:r>
              <a:rPr lang="cs-CZ" sz="3200" dirty="0"/>
              <a:t>:</a:t>
            </a:r>
            <a:endParaRPr lang="cs-CZ" sz="3200" dirty="0" smtClean="0"/>
          </a:p>
          <a:p>
            <a:pPr marL="907542" lvl="1" indent="-514350" fontAlgn="auto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3200" dirty="0"/>
              <a:t>C</a:t>
            </a:r>
            <a:r>
              <a:rPr lang="cs-CZ" sz="3200" dirty="0" smtClean="0"/>
              <a:t>o všechno ses učil nebo slyšel o největší hvězdě Slunci? </a:t>
            </a:r>
          </a:p>
          <a:p>
            <a:pPr marL="907542" lvl="1" indent="-514350" fontAlgn="auto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3200" dirty="0" smtClean="0"/>
              <a:t>Proč je pro lidi, zvířata a rostliny důležité?</a:t>
            </a:r>
            <a:endParaRPr lang="cs-CZ" sz="3200" dirty="0"/>
          </a:p>
        </p:txBody>
      </p:sp>
      <p:pic>
        <p:nvPicPr>
          <p:cNvPr id="16387" name="Picture 3" descr="C:\Users\Home\AppData\Local\Microsoft\Windows\Temporary Internet Files\Content.IE5\3FXDPAL9\MC900440405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-242888"/>
            <a:ext cx="2743200" cy="2743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640080" lvl="1" indent="-246888" fontAlgn="auto">
              <a:lnSpc>
                <a:spcPct val="15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Sluneční paprsky jsou zdrojem tepla a světla na Zemi.</a:t>
            </a:r>
          </a:p>
          <a:p>
            <a:pPr marL="640080" lvl="1" indent="-246888" fontAlgn="auto">
              <a:lnSpc>
                <a:spcPct val="15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Rostliny využívají energii ze Slunce při fotosyntéze. Tato energie je důležitá pro jejich růst.</a:t>
            </a:r>
          </a:p>
          <a:p>
            <a:pPr marL="640080" lvl="1" indent="-246888" fontAlgn="auto">
              <a:lnSpc>
                <a:spcPct val="15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Díky Slunci dochází ke koloběhu vody – kapalná voda na Zemi se vypařuje do ovzduší a mění se na mraky.</a:t>
            </a:r>
          </a:p>
          <a:p>
            <a:pPr marL="640080" lvl="1" indent="-246888" fontAlgn="auto">
              <a:lnSpc>
                <a:spcPct val="15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Živočichové požírají rostliny, které mohly vyrůst jen díky sluneční energii. Z rostlin také získávají energii, která dále slouží k jejich růstu a pohybu.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mtClean="0"/>
              <a:t>Vlastní materiál. Zdroj Microsoft PowerPoint, Obrázky – </a:t>
            </a:r>
            <a:r>
              <a:rPr lang="cs-CZ" smtClean="0">
                <a:latin typeface="Arial" charset="0"/>
              </a:rPr>
              <a:t>www.office.microsoft.com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</TotalTime>
  <Words>155</Words>
  <Application>Microsoft Office PowerPoint</Application>
  <PresentationFormat>On-screen Show (4:3)</PresentationFormat>
  <Paragraphs>32</Paragraphs>
  <Slides>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4</vt:i4>
      </vt:variant>
    </vt:vector>
  </HeadingPairs>
  <TitlesOfParts>
    <vt:vector size="13" baseType="lpstr">
      <vt:lpstr>Constantia</vt:lpstr>
      <vt:lpstr>Arial</vt:lpstr>
      <vt:lpstr>Calibri</vt:lpstr>
      <vt:lpstr>Wingdings 2</vt:lpstr>
      <vt:lpstr>Times New Roman</vt:lpstr>
      <vt:lpstr>Tok</vt:lpstr>
      <vt:lpstr>Tok</vt:lpstr>
      <vt:lpstr>Tok</vt:lpstr>
      <vt:lpstr>Tok</vt:lpstr>
      <vt:lpstr>Snímek 1</vt:lpstr>
      <vt:lpstr>Slunce</vt:lpstr>
      <vt:lpstr>Řešení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DUM</cp:lastModifiedBy>
  <cp:revision>12</cp:revision>
  <dcterms:created xsi:type="dcterms:W3CDTF">2013-12-05T22:07:11Z</dcterms:created>
  <dcterms:modified xsi:type="dcterms:W3CDTF">2014-02-17T20:12:15Z</dcterms:modified>
</cp:coreProperties>
</file>