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74" r:id="rId5"/>
    <p:sldId id="279" r:id="rId6"/>
    <p:sldId id="280" r:id="rId7"/>
    <p:sldId id="284" r:id="rId8"/>
    <p:sldId id="281" r:id="rId9"/>
    <p:sldId id="28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448521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Výroba a použití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oceli ve stavebnictví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Ocel, železo, legování, kalení, popouštění, ocel hladká,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vroubkovaná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16-17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Ocel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VY_32_INOVACE_25_502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03965"/>
            <a:ext cx="5528053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Ocel</a:t>
            </a:r>
          </a:p>
          <a:p>
            <a:pPr algn="ctr"/>
            <a:r>
              <a:rPr lang="cs-CZ" sz="3600" b="1" dirty="0" smtClean="0"/>
              <a:t>-</a:t>
            </a:r>
          </a:p>
          <a:p>
            <a:pPr algn="ctr"/>
            <a:r>
              <a:rPr lang="cs-CZ" sz="3600" b="1" dirty="0" smtClean="0"/>
              <a:t>Materiály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/>
              <a:t>Ocel</a:t>
            </a:r>
          </a:p>
          <a:p>
            <a:pPr algn="just">
              <a:buFontTx/>
              <a:buChar char="-"/>
            </a:pPr>
            <a:r>
              <a:rPr lang="cs-CZ" sz="2400" dirty="0" smtClean="0"/>
              <a:t> slitina železa a uhlíku, případně jiných prvků, přičemž podíl hliníku je maximálně 2011 %</a:t>
            </a:r>
          </a:p>
          <a:p>
            <a:pPr algn="just">
              <a:buFontTx/>
              <a:buChar char="-"/>
            </a:pPr>
            <a:endParaRPr lang="cs-CZ" sz="2400" dirty="0" smtClean="0"/>
          </a:p>
          <a:p>
            <a:pPr algn="just"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ve stavebnictví má své nezastupitelné místo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Výroba oceli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železo získáváme ze železných rud (hnědel, krevel … )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výroba se děje v konvertorech nebo martinských pecích</a:t>
            </a:r>
          </a:p>
          <a:p>
            <a:pPr marL="342900" indent="-342900" algn="just">
              <a:buFontTx/>
              <a:buChar char="-"/>
            </a:pPr>
            <a:r>
              <a:rPr lang="cs-CZ" sz="2400" dirty="0"/>
              <a:t>další úpravou, kterými dodáváme určité vlastnosti jsou - kalení – zahřátí a prudké zchlazení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/>
              <a:t>popouštění – zahřátí a pomalé zchlazení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následující úpravou je legování (přidávání dalších prvků pro získání specifických vlastností)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Vlastnosti oceli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výhody – pevnost v tahu, smyku, ohybu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tvrdost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pružnost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možnost svařování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nevýhody – tepelná a zvuková vodivost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veliká tepelná roztažnost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hmotnost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Využití oceli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betonářská výztuž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trubky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plechy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spojovací prostředky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poklopy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schodiště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mříže</a:t>
            </a: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dráty, tkaniny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Druhy betonářské oceli</a:t>
            </a:r>
          </a:p>
          <a:p>
            <a:pPr algn="just"/>
            <a:endParaRPr lang="cs-CZ" sz="2400" u="sng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podle povrchu – hladká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vroubkovaná</a:t>
            </a:r>
          </a:p>
          <a:p>
            <a:pPr marL="342900" indent="-342900" algn="just">
              <a:buFontTx/>
              <a:buChar char="-"/>
            </a:pP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podle účelu – hlavní – pomáhá přenášet zatížení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vedlejší (pomocná) – drží tvar hlavní výztuže</a:t>
            </a:r>
          </a:p>
          <a:p>
            <a:pPr marL="1714500" lvl="3" indent="-342900" algn="just">
              <a:buFontTx/>
              <a:buChar char="-"/>
            </a:pPr>
            <a:r>
              <a:rPr lang="cs-CZ" sz="2400" dirty="0" smtClean="0"/>
              <a:t>u sloupů, nosníků jí nazýváme třmínky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836963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Úloha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vyjmenujte kovové spojovací prostředky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Úloha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vyjmenujte kovové spojovací prostředky</a:t>
            </a:r>
          </a:p>
          <a:p>
            <a:pPr marL="342900" indent="-342900" algn="just">
              <a:buFontTx/>
              <a:buChar char="-"/>
            </a:pPr>
            <a:endParaRPr lang="cs-CZ" sz="2400" dirty="0"/>
          </a:p>
          <a:p>
            <a:pPr marL="1257300" lvl="2" indent="-342900" algn="just">
              <a:buFontTx/>
              <a:buChar char="-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šrouby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vruty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hřebíky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nýty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38219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Liška, Materiály – obor zednické práce. Praha: Parta, s. r. o., 2003, ISBN 80-7320-040-6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1017</TotalTime>
  <Words>346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91</cp:revision>
  <dcterms:created xsi:type="dcterms:W3CDTF">2010-11-01T23:40:31Z</dcterms:created>
  <dcterms:modified xsi:type="dcterms:W3CDTF">2014-02-17T22:28:53Z</dcterms:modified>
</cp:coreProperties>
</file>