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0" r:id="rId4"/>
    <p:sldId id="274" r:id="rId5"/>
    <p:sldId id="279" r:id="rId6"/>
    <p:sldId id="280" r:id="rId7"/>
    <p:sldId id="284" r:id="rId8"/>
    <p:sldId id="285" r:id="rId9"/>
    <p:sldId id="28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40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658946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Vlastnosti a využití barevných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kovů ve stavebnictví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Olovo</a:t>
                      </a:r>
                      <a:r>
                        <a:rPr lang="cs-CZ" sz="12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zinek, cín, měď, hliník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Jaroslav Neuman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16-17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Využití kovů ve stavebnictví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VY_32_INOVACE_25_503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721599" y="2103965"/>
            <a:ext cx="5528053" cy="175432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Využití kovů ve stavebnictví</a:t>
            </a:r>
          </a:p>
          <a:p>
            <a:pPr algn="ctr"/>
            <a:r>
              <a:rPr lang="cs-CZ" sz="3600" b="1" dirty="0" smtClean="0"/>
              <a:t>-</a:t>
            </a:r>
          </a:p>
          <a:p>
            <a:pPr algn="ctr"/>
            <a:r>
              <a:rPr lang="cs-CZ" sz="3600" b="1" dirty="0" smtClean="0"/>
              <a:t>Materiály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3448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/>
              <a:t>Měď</a:t>
            </a:r>
          </a:p>
          <a:p>
            <a:pPr algn="just">
              <a:buFontTx/>
              <a:buChar char="-"/>
            </a:pPr>
            <a:r>
              <a:rPr lang="cs-CZ" sz="2400" dirty="0" smtClean="0"/>
              <a:t> vlastnosti – načervenalá barva (není třeba další úprava)</a:t>
            </a:r>
          </a:p>
          <a:p>
            <a:pPr lvl="2" algn="just">
              <a:buFontTx/>
              <a:buChar char="-"/>
            </a:pPr>
            <a:r>
              <a:rPr lang="cs-CZ" sz="2400" dirty="0" smtClean="0"/>
              <a:t> vysoká vodivost (tepelná, elektrická …)</a:t>
            </a:r>
          </a:p>
          <a:p>
            <a:pPr lvl="2" algn="just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možné ji svařovat</a:t>
            </a:r>
          </a:p>
          <a:p>
            <a:pPr algn="just"/>
            <a:endParaRPr lang="cs-CZ" sz="2400" dirty="0" smtClean="0"/>
          </a:p>
          <a:p>
            <a:pPr algn="just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využití – plechy (oplechování, střešní krytiny)</a:t>
            </a:r>
          </a:p>
          <a:p>
            <a:pPr lvl="2" algn="just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dráty</a:t>
            </a:r>
          </a:p>
          <a:p>
            <a:pPr lvl="2" algn="just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trubky</a:t>
            </a:r>
          </a:p>
          <a:p>
            <a:pPr lvl="2" algn="just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radiátory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Hliník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železo získáváme ze železných rud (hnědel, krevel … )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výroba se děje v konvertorech nebo martinských pecích</a:t>
            </a:r>
          </a:p>
          <a:p>
            <a:pPr marL="342900" indent="-342900" algn="just">
              <a:buFontTx/>
              <a:buChar char="-"/>
            </a:pPr>
            <a:r>
              <a:rPr lang="cs-CZ" sz="2400" dirty="0"/>
              <a:t>další úpravou, kterými dodáváme určité vlastnosti jsou - kalení – zahřátí a prudké zchlazení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/>
              <a:t>popouštění – zahřátí a pomalé zchlazení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následující úpravou je legování (přidávání dalších prvků pro získání specifických vlastností)</a:t>
            </a:r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Zinek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vlastnosti – lesklý namodralý kov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poměrně měkký křehký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na vzduchu vytváří ochrannou vrstvu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využití – především úprava povrchů (tzv. pozinkování)</a:t>
            </a:r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Cín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vlastnosti – lesklý kov stříbrné barvy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velmi měkký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snadno se taví</a:t>
            </a:r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využití – povrchová úprava kovů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pájení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slitiny jiných kovů</a:t>
            </a:r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Olovo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vlastnosti – šedý kov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velmi měkký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snadno se taví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zdraví škodlivé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využití – izolační vložky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pláště kabelů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v minulosti vodovodní trubky</a:t>
            </a:r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77414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36068" y="1534380"/>
            <a:ext cx="71287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Úloha</a:t>
            </a:r>
            <a:endParaRPr lang="cs-CZ" sz="2400" u="sng" dirty="0"/>
          </a:p>
          <a:p>
            <a:pPr algn="just"/>
            <a:endParaRPr lang="cs-CZ" sz="2400" u="sng" dirty="0" smtClean="0"/>
          </a:p>
          <a:p>
            <a:pPr algn="just"/>
            <a:r>
              <a:rPr lang="cs-CZ" sz="2400" dirty="0" smtClean="0"/>
              <a:t>Vzpomeňte si na dva jiné kovy a napište jejich použití</a:t>
            </a:r>
            <a:endParaRPr lang="cs-CZ" sz="2400" dirty="0" smtClean="0"/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778991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36068" y="1534380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Úloha - řešení</a:t>
            </a:r>
            <a:endParaRPr lang="cs-CZ" sz="2400" u="sng" dirty="0"/>
          </a:p>
          <a:p>
            <a:pPr algn="just"/>
            <a:endParaRPr lang="cs-CZ" sz="2400" dirty="0"/>
          </a:p>
          <a:p>
            <a:pPr marL="342900" indent="-342900" algn="just">
              <a:buFont typeface="Calibri" panose="020F0502020204030204" pitchFamily="34" charset="0"/>
              <a:buChar char="‒"/>
            </a:pPr>
            <a:r>
              <a:rPr lang="cs-CZ" sz="2400" dirty="0" smtClean="0"/>
              <a:t>ocel</a:t>
            </a:r>
          </a:p>
          <a:p>
            <a:pPr marL="342900" indent="-342900" algn="just">
              <a:buFont typeface="Calibri" panose="020F0502020204030204" pitchFamily="34" charset="0"/>
              <a:buChar char="‒"/>
            </a:pPr>
            <a:endParaRPr lang="cs-CZ" sz="2400" dirty="0"/>
          </a:p>
          <a:p>
            <a:pPr marL="342900" indent="-342900" algn="just">
              <a:buFont typeface="Calibri" panose="020F0502020204030204" pitchFamily="34" charset="0"/>
              <a:buChar char="‒"/>
            </a:pPr>
            <a:endParaRPr lang="cs-CZ" sz="2400" dirty="0" smtClean="0"/>
          </a:p>
          <a:p>
            <a:pPr marL="342900" indent="-342900" algn="just">
              <a:buFont typeface="Calibri" panose="020F0502020204030204" pitchFamily="34" charset="0"/>
              <a:buChar char="‒"/>
            </a:pPr>
            <a:r>
              <a:rPr lang="cs-CZ" sz="2400" smtClean="0"/>
              <a:t>litina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92984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Jan Liška, Materiály – obor zednické práce. Praha: Parta, s. r. o., 2003, ISBN 80-7320-040-6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1027</TotalTime>
  <Words>360</Words>
  <Application>Microsoft Office PowerPoint</Application>
  <PresentationFormat>Předvádění na obrazovce (4:3)</PresentationFormat>
  <Paragraphs>105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Jaroslav Neuman</cp:lastModifiedBy>
  <cp:revision>92</cp:revision>
  <dcterms:created xsi:type="dcterms:W3CDTF">2010-11-01T23:40:31Z</dcterms:created>
  <dcterms:modified xsi:type="dcterms:W3CDTF">2014-02-14T11:22:02Z</dcterms:modified>
</cp:coreProperties>
</file>