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0" r:id="rId4"/>
    <p:sldId id="274" r:id="rId5"/>
    <p:sldId id="279" r:id="rId6"/>
    <p:sldId id="280" r:id="rId7"/>
    <p:sldId id="28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949457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druhy a využití vápna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Pojivo, vápno, sádra, cement, asfalt, dehet, pryskyřičná lepidla, polyuretan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Vápno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VY_32_INOVACE_25_505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03965"/>
            <a:ext cx="5528053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Vápno</a:t>
            </a:r>
          </a:p>
          <a:p>
            <a:pPr algn="ctr"/>
            <a:r>
              <a:rPr lang="cs-CZ" sz="3600" b="1" dirty="0" smtClean="0"/>
              <a:t>-</a:t>
            </a:r>
          </a:p>
          <a:p>
            <a:pPr algn="ctr"/>
            <a:r>
              <a:rPr lang="cs-CZ" sz="3600" b="1" dirty="0" smtClean="0"/>
              <a:t>Materiály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/>
              <a:t>Pro připomenutí</a:t>
            </a:r>
          </a:p>
          <a:p>
            <a:pPr algn="just"/>
            <a:endParaRPr lang="cs-CZ" sz="2400" dirty="0"/>
          </a:p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Jaká znáte rozdělení pojiv?</a:t>
            </a:r>
          </a:p>
          <a:p>
            <a:pPr algn="just"/>
            <a:r>
              <a:rPr lang="cs-CZ" sz="2400" dirty="0" smtClean="0"/>
              <a:t>Pojiva vyjmenujte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Rozdělení pojiv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základní – vápno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sádra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cement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další – asfalt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dehet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pryskyřičná lepidla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polyuretan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556792"/>
            <a:ext cx="7344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Výroba vápna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do pece vhazujeme základní materiál (vápenec + koks)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 horní části dochází k předpalování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ve střední části pece vzniká pálené vápno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spodní část slouží k ochlazování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další úpravou je tzv. hašení vápna, což je smíchání páleného vápna s vodou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Základní rozdělení vápna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vápno vzdušné – tuhne pouze za přístupu vzduchů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vápno hydraulické – tuhne i pod vodou</a:t>
            </a:r>
            <a:endParaRPr lang="cs-CZ" sz="2400" dirty="0"/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Použití vápna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malty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barvy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neutralizace půdy</a:t>
            </a:r>
          </a:p>
        </p:txBody>
      </p:sp>
    </p:spTree>
    <p:extLst>
      <p:ext uri="{BB962C8B-B14F-4D97-AF65-F5344CB8AC3E}">
        <p14:creationId xmlns:p14="http://schemas.microsoft.com/office/powerpoint/2010/main" val="7741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Liška, Materiály – obor zednické práce. Praha: Parta, s. r. o., 2003, ISBN 80-7320-040-6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1045</TotalTime>
  <Words>263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95</cp:revision>
  <dcterms:created xsi:type="dcterms:W3CDTF">2010-11-01T23:40:31Z</dcterms:created>
  <dcterms:modified xsi:type="dcterms:W3CDTF">2014-02-17T22:35:51Z</dcterms:modified>
</cp:coreProperties>
</file>