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60" r:id="rId4"/>
    <p:sldId id="274" r:id="rId5"/>
    <p:sldId id="279" r:id="rId6"/>
    <p:sldId id="280" r:id="rId7"/>
    <p:sldId id="281" r:id="rId8"/>
    <p:sldId id="282" r:id="rId9"/>
    <p:sldId id="283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40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514302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Druhy,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složení a použití malt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Malta,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vápno, cement, materiály, zdění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Jaroslav Neuman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15-16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Malty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VY_32_INOVACE_25_507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721599" y="2103965"/>
            <a:ext cx="5528053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Malty</a:t>
            </a:r>
          </a:p>
          <a:p>
            <a:pPr algn="ctr"/>
            <a:r>
              <a:rPr lang="cs-CZ" sz="3600" b="1" dirty="0" smtClean="0"/>
              <a:t>-</a:t>
            </a:r>
          </a:p>
          <a:p>
            <a:pPr algn="ctr"/>
            <a:r>
              <a:rPr lang="cs-CZ" sz="3600" b="1" dirty="0" smtClean="0"/>
              <a:t>Materiály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u="sng" dirty="0" smtClean="0"/>
              <a:t>Rozdělení malt podle účelu</a:t>
            </a:r>
          </a:p>
          <a:p>
            <a:pPr algn="just"/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/>
              <a:t>z</a:t>
            </a:r>
            <a:r>
              <a:rPr lang="cs-CZ" sz="2400" dirty="0" smtClean="0"/>
              <a:t>dění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omítání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kladení dlažby, lepení obkladů (spíše v minulosti)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spárování (spíše v minulosti)</a:t>
            </a:r>
          </a:p>
          <a:p>
            <a:pPr marL="342900" indent="-342900" algn="just"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Složení malt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pojivo – vápno, sádra, cement,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plnivo – nejčastěji písek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voda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přísady – např. barviva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556792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Malta vápenná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složení – vápno, písek, voda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použití – vnitřní omítky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zdění příček</a:t>
            </a:r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Malta vápenocementová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složení – vápno, cement, písek, voda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na poměru vápna a cementu závisí pevnost</a:t>
            </a:r>
          </a:p>
          <a:p>
            <a:pPr marL="342900" indent="-342900" algn="just">
              <a:buFontTx/>
              <a:buChar char="-"/>
            </a:pPr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použití – zdivo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vnitřní a venkovní omítky</a:t>
            </a:r>
            <a:endParaRPr lang="cs-CZ" sz="2400" dirty="0"/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800100" lvl="1" indent="-342900" algn="just"/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110847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Malta cementová</a:t>
            </a:r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složení – cement, malé množství vápna, písek, voda</a:t>
            </a:r>
          </a:p>
          <a:p>
            <a:pPr marL="342900" indent="-342900" algn="just">
              <a:buFontTx/>
              <a:buChar char="-"/>
            </a:pPr>
            <a:endParaRPr lang="cs-CZ" sz="2400" dirty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použití – hodně namáhané zdivo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podklad pod dlažbu</a:t>
            </a:r>
          </a:p>
          <a:p>
            <a:pPr marL="1257300" lvl="2" indent="-342900" algn="just">
              <a:buFontTx/>
              <a:buChar char="-"/>
            </a:pPr>
            <a:r>
              <a:rPr lang="cs-CZ" sz="2400" dirty="0" smtClean="0"/>
              <a:t>omítky ve vlhkém prostředí (např. ve sklepech)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39577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Výroba malt</a:t>
            </a:r>
            <a:endParaRPr lang="cs-CZ" sz="2400" u="sng" dirty="0" smtClean="0"/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v současné době se malty na stavbách již ručně nedělají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lze je koupit již namíchané v pytlích – nazýváme je „suché maltové směsi“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8325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71600" y="1556792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u="sng" dirty="0" smtClean="0"/>
              <a:t>Výhody suchých maltových směsí</a:t>
            </a:r>
            <a:endParaRPr lang="cs-CZ" sz="2400" u="sng" dirty="0" smtClean="0"/>
          </a:p>
          <a:p>
            <a:pPr marL="342900" indent="-342900" algn="just">
              <a:buFontTx/>
              <a:buChar char="-"/>
            </a:pPr>
            <a:endParaRPr lang="cs-CZ" sz="2400" dirty="0" smtClean="0"/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směsi jsou namíchané již ve správném poměru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snadnější skladování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přidáváme pouze vodu</a:t>
            </a:r>
          </a:p>
          <a:p>
            <a:pPr marL="342900" indent="-342900" algn="just">
              <a:buFontTx/>
              <a:buChar char="-"/>
            </a:pPr>
            <a:r>
              <a:rPr lang="cs-CZ" sz="2400" dirty="0" smtClean="0"/>
              <a:t>urychlení přípravy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2174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Jan Liška, Materiály – obor zednické práce. Praha: Parta, s. r. o., 2003, ISBN 80-7320-040-6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1070</TotalTime>
  <Words>334</Words>
  <Application>Microsoft Office PowerPoint</Application>
  <PresentationFormat>Předvádění na obrazovce (4:3)</PresentationFormat>
  <Paragraphs>102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Jaroslav Neuman</cp:lastModifiedBy>
  <cp:revision>99</cp:revision>
  <dcterms:created xsi:type="dcterms:W3CDTF">2010-11-01T23:40:31Z</dcterms:created>
  <dcterms:modified xsi:type="dcterms:W3CDTF">2014-02-14T11:49:20Z</dcterms:modified>
</cp:coreProperties>
</file>