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0" r:id="rId3"/>
    <p:sldId id="259" r:id="rId4"/>
    <p:sldId id="257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baseline="0" dirty="0" smtClean="0"/>
            <a:t>VY_32_INOVACE_02_Anglický jazyk 4.ročník_On </a:t>
          </a:r>
          <a:r>
            <a:rPr lang="cs-CZ" sz="1800" baseline="0" dirty="0" err="1" smtClean="0"/>
            <a:t>the</a:t>
          </a:r>
          <a:r>
            <a:rPr lang="cs-CZ" sz="1800" baseline="0" dirty="0" smtClean="0"/>
            <a:t> </a:t>
          </a:r>
          <a:r>
            <a:rPr lang="cs-CZ" sz="1800" baseline="0" dirty="0" err="1" smtClean="0"/>
            <a:t>desk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</a:t>
          </a:r>
          <a:r>
            <a:rPr lang="cs-CZ" sz="2000" smtClean="0"/>
            <a:t>Mgr. Iveta </a:t>
          </a:r>
          <a:r>
            <a:rPr lang="cs-CZ" sz="2000" dirty="0" smtClean="0"/>
            <a:t>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On </a:t>
          </a:r>
          <a:r>
            <a:rPr lang="cs-CZ" sz="2000" dirty="0" err="1" smtClean="0"/>
            <a:t>the</a:t>
          </a:r>
          <a:r>
            <a:rPr lang="cs-CZ" sz="2000" dirty="0" smtClean="0"/>
            <a:t> </a:t>
          </a:r>
          <a:r>
            <a:rPr lang="cs-CZ" sz="2000" dirty="0" err="1" smtClean="0"/>
            <a:t>desk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4F2F3F8-FEF6-47F0-88DC-F03145C46272}" type="presOf" srcId="{D8197B8C-B260-4A16-BDF4-0947B075E274}" destId="{25B08C86-7E15-44DC-BE7F-FFB55DD49D12}" srcOrd="0" destOrd="0" presId="urn:microsoft.com/office/officeart/2005/8/layout/target3"/>
    <dgm:cxn modelId="{00D6D5D6-06A1-4003-9A57-3352BE062183}" type="presOf" srcId="{4C35D32F-0EAB-4CD7-82EE-45574DC2A586}" destId="{8BEBB6EC-1DAA-4CAC-8A25-BC0FCBD5DBD5}" srcOrd="0" destOrd="0" presId="urn:microsoft.com/office/officeart/2005/8/layout/target3"/>
    <dgm:cxn modelId="{DF6CE642-917D-4BA6-9A6C-0012EBF396C2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D54BBFE-FAF0-41EC-8574-156718229080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C5EC4BA-C448-4947-98F4-4147F7416430}" type="presOf" srcId="{757F3AB3-0718-4624-B441-E567A8F0AB56}" destId="{333A1088-737F-45CB-B68E-254E46348037}" srcOrd="0" destOrd="0" presId="urn:microsoft.com/office/officeart/2005/8/layout/target3"/>
    <dgm:cxn modelId="{CB809D74-D011-417E-9DD1-2719CDD14036}" type="presOf" srcId="{D1B46980-6531-4606-95E6-44980827E919}" destId="{2BE915AB-18AA-4053-B92C-3BFC9ED204BB}" srcOrd="1" destOrd="0" presId="urn:microsoft.com/office/officeart/2005/8/layout/target3"/>
    <dgm:cxn modelId="{0AAB0137-5C3B-4CEB-AB24-BD0A349D1519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1B62688-F3B0-4AD7-8549-F9BFFAB2B735}" type="presOf" srcId="{B651F6E3-6281-48DB-9319-2AEAFDAE7572}" destId="{619D679B-A015-4ECF-8348-D1034C574F40}" srcOrd="0" destOrd="0" presId="urn:microsoft.com/office/officeart/2005/8/layout/target3"/>
    <dgm:cxn modelId="{92303A3E-9254-4450-8004-B5FCA1CC88D6}" type="presOf" srcId="{B651F6E3-6281-48DB-9319-2AEAFDAE7572}" destId="{6BB5E863-4638-4E1D-BFDE-399D028AC4ED}" srcOrd="1" destOrd="0" presId="urn:microsoft.com/office/officeart/2005/8/layout/target3"/>
    <dgm:cxn modelId="{9A346D09-4118-4CCA-B6DA-C7E498C6DEF2}" type="presOf" srcId="{D1D4F407-5343-4D3F-B5B9-D407B03CAEB4}" destId="{AED2198E-93D5-4001-81B4-73124B309672}" srcOrd="1" destOrd="0" presId="urn:microsoft.com/office/officeart/2005/8/layout/target3"/>
    <dgm:cxn modelId="{2D72C90E-045D-43A4-A90B-98D28EB61E5D}" type="presOf" srcId="{D1D4F407-5343-4D3F-B5B9-D407B03CAEB4}" destId="{D005CE8C-CC26-4C3E-AC11-E15060ECD759}" srcOrd="0" destOrd="0" presId="urn:microsoft.com/office/officeart/2005/8/layout/target3"/>
    <dgm:cxn modelId="{2ADD2EB9-0008-4F1D-AF69-846E7BDC4360}" type="presParOf" srcId="{333A1088-737F-45CB-B68E-254E46348037}" destId="{F5ABB229-8D3B-4694-996A-96F23CF14429}" srcOrd="0" destOrd="0" presId="urn:microsoft.com/office/officeart/2005/8/layout/target3"/>
    <dgm:cxn modelId="{E05C2739-486A-40F7-821E-04E10026434C}" type="presParOf" srcId="{333A1088-737F-45CB-B68E-254E46348037}" destId="{F41139FD-01EE-4571-8B17-4FB00FC51163}" srcOrd="1" destOrd="0" presId="urn:microsoft.com/office/officeart/2005/8/layout/target3"/>
    <dgm:cxn modelId="{3D7EEFC9-8E3C-4D2B-8C09-5B137ED1E0FE}" type="presParOf" srcId="{333A1088-737F-45CB-B68E-254E46348037}" destId="{D005CE8C-CC26-4C3E-AC11-E15060ECD759}" srcOrd="2" destOrd="0" presId="urn:microsoft.com/office/officeart/2005/8/layout/target3"/>
    <dgm:cxn modelId="{A52E8122-E2E3-4139-BF41-DF2B81CE94FC}" type="presParOf" srcId="{333A1088-737F-45CB-B68E-254E46348037}" destId="{2C702D82-9B77-49B7-9568-BB8EB47C3372}" srcOrd="3" destOrd="0" presId="urn:microsoft.com/office/officeart/2005/8/layout/target3"/>
    <dgm:cxn modelId="{98337466-CD72-47CD-8761-7290AF1BB897}" type="presParOf" srcId="{333A1088-737F-45CB-B68E-254E46348037}" destId="{A52A0455-90FF-4808-ABD0-F02540D31D5A}" srcOrd="4" destOrd="0" presId="urn:microsoft.com/office/officeart/2005/8/layout/target3"/>
    <dgm:cxn modelId="{0C9AB281-BE4E-4C01-8EF2-231AF2D1002A}" type="presParOf" srcId="{333A1088-737F-45CB-B68E-254E46348037}" destId="{6140AFEC-043D-4C43-A2F9-D0F5331DF3A3}" srcOrd="5" destOrd="0" presId="urn:microsoft.com/office/officeart/2005/8/layout/target3"/>
    <dgm:cxn modelId="{085B6B67-3F39-44E9-8975-EA2AC8994383}" type="presParOf" srcId="{333A1088-737F-45CB-B68E-254E46348037}" destId="{9358AC05-5D7D-4327-9F80-1AD486AEA664}" srcOrd="6" destOrd="0" presId="urn:microsoft.com/office/officeart/2005/8/layout/target3"/>
    <dgm:cxn modelId="{D64012C8-72FC-4B67-9A20-19D19674255A}" type="presParOf" srcId="{333A1088-737F-45CB-B68E-254E46348037}" destId="{313FC574-E1CD-4FB4-B054-0B805CE0447D}" srcOrd="7" destOrd="0" presId="urn:microsoft.com/office/officeart/2005/8/layout/target3"/>
    <dgm:cxn modelId="{0A44725E-01B9-48AF-A16F-E9DAD6B507F0}" type="presParOf" srcId="{333A1088-737F-45CB-B68E-254E46348037}" destId="{619D679B-A015-4ECF-8348-D1034C574F40}" srcOrd="8" destOrd="0" presId="urn:microsoft.com/office/officeart/2005/8/layout/target3"/>
    <dgm:cxn modelId="{1F2901D6-6280-427E-9AEB-1E0A571DA0A1}" type="presParOf" srcId="{333A1088-737F-45CB-B68E-254E46348037}" destId="{322283A8-4A27-4CDA-BAE3-F381106A9174}" srcOrd="9" destOrd="0" presId="urn:microsoft.com/office/officeart/2005/8/layout/target3"/>
    <dgm:cxn modelId="{E731B300-0931-4310-B336-54D9BBB75A97}" type="presParOf" srcId="{333A1088-737F-45CB-B68E-254E46348037}" destId="{FFC9F71D-1B4F-4AD9-A4A6-86ADEFC8AF5C}" srcOrd="10" destOrd="0" presId="urn:microsoft.com/office/officeart/2005/8/layout/target3"/>
    <dgm:cxn modelId="{E9D3A103-F8AD-4A45-AF4F-1367089CC7FA}" type="presParOf" srcId="{333A1088-737F-45CB-B68E-254E46348037}" destId="{25B08C86-7E15-44DC-BE7F-FFB55DD49D12}" srcOrd="11" destOrd="0" presId="urn:microsoft.com/office/officeart/2005/8/layout/target3"/>
    <dgm:cxn modelId="{845D3D0C-0FDD-4AEE-AA92-47E477976477}" type="presParOf" srcId="{333A1088-737F-45CB-B68E-254E46348037}" destId="{76644BE8-9D7C-4C09-B250-3D10AF48CBB7}" srcOrd="12" destOrd="0" presId="urn:microsoft.com/office/officeart/2005/8/layout/target3"/>
    <dgm:cxn modelId="{640331E2-FA28-412F-9A3E-27B58E353135}" type="presParOf" srcId="{333A1088-737F-45CB-B68E-254E46348037}" destId="{EE85B701-7295-41C0-BA7A-34D3756A2AE6}" srcOrd="13" destOrd="0" presId="urn:microsoft.com/office/officeart/2005/8/layout/target3"/>
    <dgm:cxn modelId="{309C819A-AAE2-4D57-A462-888ECE9C17EE}" type="presParOf" srcId="{333A1088-737F-45CB-B68E-254E46348037}" destId="{8BEBB6EC-1DAA-4CAC-8A25-BC0FCBD5DBD5}" srcOrd="14" destOrd="0" presId="urn:microsoft.com/office/officeart/2005/8/layout/target3"/>
    <dgm:cxn modelId="{8465EFC1-A519-4A0F-B23B-071CFE84F22F}" type="presParOf" srcId="{333A1088-737F-45CB-B68E-254E46348037}" destId="{AED2198E-93D5-4001-81B4-73124B309672}" srcOrd="15" destOrd="0" presId="urn:microsoft.com/office/officeart/2005/8/layout/target3"/>
    <dgm:cxn modelId="{FEA9452F-DBB6-4D9D-81B8-457C6D383F49}" type="presParOf" srcId="{333A1088-737F-45CB-B68E-254E46348037}" destId="{2BE915AB-18AA-4053-B92C-3BFC9ED204BB}" srcOrd="16" destOrd="0" presId="urn:microsoft.com/office/officeart/2005/8/layout/target3"/>
    <dgm:cxn modelId="{B285CCFF-01A7-4CEA-9AC3-800F870AF1CC}" type="presParOf" srcId="{333A1088-737F-45CB-B68E-254E46348037}" destId="{6BB5E863-4638-4E1D-BFDE-399D028AC4ED}" srcOrd="17" destOrd="0" presId="urn:microsoft.com/office/officeart/2005/8/layout/target3"/>
    <dgm:cxn modelId="{89F61BA2-C437-4C62-B82D-400744D5E895}" type="presParOf" srcId="{333A1088-737F-45CB-B68E-254E46348037}" destId="{5A5FFA88-C948-4069-8E93-59FA12366E83}" srcOrd="18" destOrd="0" presId="urn:microsoft.com/office/officeart/2005/8/layout/target3"/>
    <dgm:cxn modelId="{60414CDA-51AD-475F-A404-92F4CD198B6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AUTOR:Iveta</a:t>
          </a:r>
          <a:r>
            <a:rPr lang="cs-CZ" sz="2000" kern="1200" dirty="0" smtClean="0"/>
            <a:t>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baseline="0" dirty="0" smtClean="0"/>
            <a:t>VY_32_INOVACE_02_Anglický jazyk 4.ročník_On </a:t>
          </a:r>
          <a:r>
            <a:rPr lang="cs-CZ" sz="1800" kern="1200" baseline="0" dirty="0" err="1" smtClean="0"/>
            <a:t>the</a:t>
          </a:r>
          <a:r>
            <a:rPr lang="cs-CZ" sz="1800" kern="1200" baseline="0" dirty="0" smtClean="0"/>
            <a:t> </a:t>
          </a:r>
          <a:r>
            <a:rPr lang="cs-CZ" sz="1800" kern="1200" baseline="0" dirty="0" err="1" smtClean="0"/>
            <a:t>desk</a:t>
          </a:r>
          <a:endParaRPr lang="cs-CZ" sz="18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On </a:t>
          </a:r>
          <a:r>
            <a:rPr lang="cs-CZ" sz="2000" kern="1200" dirty="0" err="1" smtClean="0"/>
            <a:t>the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desk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1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8C67C22-69E7-465E-802D-A100393266E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1E6CA2F-D4FD-4F3E-8149-FEA10F6A22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08770196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83690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14414" y="5000636"/>
            <a:ext cx="6858000" cy="9906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50000"/>
                  </a:schemeClr>
                </a:solidFill>
              </a:rPr>
              <a:t>ON THE DESK</a:t>
            </a:r>
            <a:endParaRPr lang="cs-CZ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2" descr="C:\Users\Guest\Documents\MC9002296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7786742" cy="45720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</a:t>
            </a:r>
          </a:p>
          <a:p>
            <a:r>
              <a:rPr lang="cs-CZ" dirty="0" smtClean="0"/>
              <a:t>Slouží k opakování a rozšíření slovní zásoby</a:t>
            </a:r>
          </a:p>
          <a:p>
            <a:r>
              <a:rPr lang="cs-CZ" dirty="0" smtClean="0"/>
              <a:t>Žáci si zde procvičí psaní číslovek 1-20 , dále vazbu </a:t>
            </a:r>
            <a:r>
              <a:rPr lang="cs-CZ" dirty="0" err="1" smtClean="0"/>
              <a:t>there</a:t>
            </a:r>
            <a:r>
              <a:rPr lang="cs-CZ" dirty="0" smtClean="0"/>
              <a:t> are.</a:t>
            </a:r>
          </a:p>
          <a:p>
            <a:r>
              <a:rPr lang="cs-CZ" dirty="0" smtClean="0"/>
              <a:t>Poslední stránku </a:t>
            </a:r>
            <a:r>
              <a:rPr lang="cs-CZ" smtClean="0"/>
              <a:t>lze využít </a:t>
            </a:r>
            <a:r>
              <a:rPr lang="cs-CZ" dirty="0" smtClean="0"/>
              <a:t>jako pracovní list se společnou kontrolou.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MC900085374(2).WMF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785918" y="571480"/>
            <a:ext cx="3071813" cy="720725"/>
          </a:xfrm>
        </p:spPr>
      </p:pic>
      <p:pic>
        <p:nvPicPr>
          <p:cNvPr id="6" name="Obrázek 5" descr="MC90025211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1357298"/>
            <a:ext cx="1268273" cy="1826057"/>
          </a:xfrm>
          <a:prstGeom prst="rect">
            <a:avLst/>
          </a:prstGeom>
        </p:spPr>
      </p:pic>
      <p:pic>
        <p:nvPicPr>
          <p:cNvPr id="7" name="Obrázek 6" descr="MC900356423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1928802"/>
            <a:ext cx="1799539" cy="1811426"/>
          </a:xfrm>
          <a:prstGeom prst="rect">
            <a:avLst/>
          </a:prstGeom>
        </p:spPr>
      </p:pic>
      <p:pic>
        <p:nvPicPr>
          <p:cNvPr id="9" name="Obrázek 8" descr="MC900340942.WM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2357430"/>
            <a:ext cx="1571636" cy="1572421"/>
          </a:xfrm>
          <a:prstGeom prst="rect">
            <a:avLst/>
          </a:prstGeom>
        </p:spPr>
      </p:pic>
      <p:pic>
        <p:nvPicPr>
          <p:cNvPr id="10" name="Obrázek 9" descr="MC900088652.WM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60" y="4286256"/>
            <a:ext cx="1500530" cy="1794967"/>
          </a:xfrm>
          <a:prstGeom prst="rect">
            <a:avLst/>
          </a:prstGeom>
        </p:spPr>
      </p:pic>
      <p:pic>
        <p:nvPicPr>
          <p:cNvPr id="11" name="Obrázek 10" descr="MC900290053.WM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5852" y="4714884"/>
            <a:ext cx="1785950" cy="132765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5143504" y="285728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pencil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715272" y="2571744"/>
            <a:ext cx="898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pen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00100" y="3786190"/>
            <a:ext cx="865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bag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43372" y="4071942"/>
            <a:ext cx="1082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ruler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358082" y="4500570"/>
            <a:ext cx="1460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rubber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71802" y="5357826"/>
            <a:ext cx="1124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book</a:t>
            </a:r>
            <a:endParaRPr lang="cs-CZ" sz="36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P9004395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85786" y="357166"/>
            <a:ext cx="1285884" cy="1891006"/>
          </a:xfrm>
          <a:prstGeom prst="rect">
            <a:avLst/>
          </a:prstGeom>
        </p:spPr>
      </p:pic>
      <p:pic>
        <p:nvPicPr>
          <p:cNvPr id="3" name="Obrázek 2" descr="MC900389522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714356"/>
            <a:ext cx="899770" cy="929945"/>
          </a:xfrm>
          <a:prstGeom prst="rect">
            <a:avLst/>
          </a:prstGeom>
        </p:spPr>
      </p:pic>
      <p:pic>
        <p:nvPicPr>
          <p:cNvPr id="4" name="Obrázek 3" descr="MC900352213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571480"/>
            <a:ext cx="1789568" cy="1641695"/>
          </a:xfrm>
          <a:prstGeom prst="rect">
            <a:avLst/>
          </a:prstGeom>
        </p:spPr>
      </p:pic>
      <p:pic>
        <p:nvPicPr>
          <p:cNvPr id="5" name="Obrázek 4" descr="MC900217200.WM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3929066"/>
            <a:ext cx="1812341" cy="1279246"/>
          </a:xfrm>
          <a:prstGeom prst="rect">
            <a:avLst/>
          </a:prstGeom>
        </p:spPr>
      </p:pic>
      <p:pic>
        <p:nvPicPr>
          <p:cNvPr id="6" name="Obrázek 5" descr="MC900281200.WM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3714752"/>
            <a:ext cx="1199584" cy="1344440"/>
          </a:xfrm>
          <a:prstGeom prst="rect">
            <a:avLst/>
          </a:prstGeom>
        </p:spPr>
      </p:pic>
      <p:pic>
        <p:nvPicPr>
          <p:cNvPr id="7" name="Obrázek 6" descr="MC900290518.WM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3702" y="3714752"/>
            <a:ext cx="1385180" cy="162962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000100" y="2357430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crayons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86116" y="1714488"/>
            <a:ext cx="2060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sharpener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00760" y="2357430"/>
            <a:ext cx="28076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solidFill>
                  <a:srgbClr val="FF0000"/>
                </a:solidFill>
              </a:rPr>
              <a:t>e</a:t>
            </a:r>
            <a:r>
              <a:rPr lang="cs-CZ" sz="3600" dirty="0" err="1" smtClean="0">
                <a:solidFill>
                  <a:srgbClr val="FF0000"/>
                </a:solidFill>
              </a:rPr>
              <a:t>xercise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book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57224" y="5143512"/>
            <a:ext cx="19062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textbook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00430" y="5214950"/>
            <a:ext cx="2127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workbook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00826" y="5357826"/>
            <a:ext cx="1582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>
                <a:solidFill>
                  <a:srgbClr val="FF0000"/>
                </a:solidFill>
              </a:rPr>
              <a:t>f</a:t>
            </a:r>
            <a:r>
              <a:rPr lang="cs-CZ" sz="3600" smtClean="0">
                <a:solidFill>
                  <a:srgbClr val="FF0000"/>
                </a:solidFill>
              </a:rPr>
              <a:t>elt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pen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rgbClr val="C00000"/>
                </a:solidFill>
              </a:rPr>
              <a:t>How</a:t>
            </a:r>
            <a:r>
              <a:rPr lang="cs-CZ" sz="4000" dirty="0" smtClean="0">
                <a:solidFill>
                  <a:srgbClr val="C00000"/>
                </a:solidFill>
              </a:rPr>
              <a:t> many?</a:t>
            </a:r>
            <a:endParaRPr lang="cs-CZ" sz="4000" dirty="0">
              <a:solidFill>
                <a:srgbClr val="C00000"/>
              </a:solidFill>
            </a:endParaRPr>
          </a:p>
        </p:txBody>
      </p:sp>
      <p:pic>
        <p:nvPicPr>
          <p:cNvPr id="6" name="Zástupný symbol pro obsah 5" descr="MC900351582.WMF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285860"/>
            <a:ext cx="1668855" cy="1786550"/>
          </a:xfrm>
        </p:spPr>
      </p:pic>
      <p:pic>
        <p:nvPicPr>
          <p:cNvPr id="7" name="Obrázek 6" descr="MP9002850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3857628"/>
            <a:ext cx="1214446" cy="1844728"/>
          </a:xfrm>
          <a:prstGeom prst="rect">
            <a:avLst/>
          </a:prstGeom>
        </p:spPr>
      </p:pic>
      <p:pic>
        <p:nvPicPr>
          <p:cNvPr id="8" name="Obrázek 7" descr="MC900012910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1571612"/>
            <a:ext cx="1347031" cy="1425896"/>
          </a:xfrm>
          <a:prstGeom prst="rect">
            <a:avLst/>
          </a:prstGeom>
        </p:spPr>
      </p:pic>
      <p:pic>
        <p:nvPicPr>
          <p:cNvPr id="9" name="Obrázek 8" descr="MP90017559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00496" y="4071942"/>
            <a:ext cx="1071570" cy="1595389"/>
          </a:xfrm>
          <a:prstGeom prst="rect">
            <a:avLst/>
          </a:prstGeom>
        </p:spPr>
      </p:pic>
      <p:pic>
        <p:nvPicPr>
          <p:cNvPr id="10" name="Obrázek 9" descr="MC900199355.WM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950" y="1643050"/>
            <a:ext cx="2143140" cy="1400157"/>
          </a:xfrm>
          <a:prstGeom prst="rect">
            <a:avLst/>
          </a:prstGeom>
        </p:spPr>
      </p:pic>
      <p:pic>
        <p:nvPicPr>
          <p:cNvPr id="11" name="Obrázek 10" descr="MC900349573.WM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4500570"/>
            <a:ext cx="1530156" cy="1285884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428596" y="3071810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There</a:t>
            </a:r>
            <a:r>
              <a:rPr lang="cs-CZ" sz="2000" dirty="0" smtClean="0"/>
              <a:t> are </a:t>
            </a:r>
            <a:r>
              <a:rPr lang="cs-CZ" sz="2000" dirty="0" err="1" smtClean="0"/>
              <a:t>three</a:t>
            </a:r>
            <a:r>
              <a:rPr lang="cs-CZ" sz="2000" dirty="0" smtClean="0"/>
              <a:t> </a:t>
            </a:r>
            <a:r>
              <a:rPr lang="cs-CZ" sz="2000" dirty="0" err="1" smtClean="0"/>
              <a:t>books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357554" y="3000372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There</a:t>
            </a:r>
            <a:r>
              <a:rPr lang="cs-CZ" sz="2000" dirty="0" smtClean="0"/>
              <a:t> are </a:t>
            </a:r>
            <a:r>
              <a:rPr lang="cs-CZ" sz="2000" dirty="0" err="1" smtClean="0"/>
              <a:t>five</a:t>
            </a:r>
            <a:r>
              <a:rPr lang="cs-CZ" sz="2000" dirty="0" smtClean="0"/>
              <a:t> </a:t>
            </a:r>
            <a:r>
              <a:rPr lang="cs-CZ" sz="2000" dirty="0" err="1" smtClean="0"/>
              <a:t>crayons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500826" y="3071810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There</a:t>
            </a:r>
            <a:r>
              <a:rPr lang="cs-CZ" sz="2000" dirty="0" smtClean="0"/>
              <a:t> are </a:t>
            </a:r>
            <a:r>
              <a:rPr lang="cs-CZ" sz="2000" dirty="0" err="1" smtClean="0"/>
              <a:t>two</a:t>
            </a:r>
            <a:r>
              <a:rPr lang="cs-CZ" sz="2000" dirty="0" smtClean="0"/>
              <a:t> </a:t>
            </a:r>
            <a:r>
              <a:rPr lang="cs-CZ" sz="2000" dirty="0" err="1" smtClean="0"/>
              <a:t>exercise</a:t>
            </a:r>
            <a:r>
              <a:rPr lang="cs-CZ" sz="2000" dirty="0" smtClean="0"/>
              <a:t> </a:t>
            </a:r>
            <a:r>
              <a:rPr lang="cs-CZ" sz="2000" dirty="0" err="1" smtClean="0"/>
              <a:t>books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7158" y="5857892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There</a:t>
            </a:r>
            <a:r>
              <a:rPr lang="cs-CZ" sz="2000" dirty="0" smtClean="0"/>
              <a:t> are </a:t>
            </a:r>
            <a:r>
              <a:rPr lang="cs-CZ" sz="2000" dirty="0" err="1" smtClean="0"/>
              <a:t>three</a:t>
            </a:r>
            <a:r>
              <a:rPr lang="cs-CZ" sz="2000" dirty="0" smtClean="0"/>
              <a:t> </a:t>
            </a:r>
            <a:r>
              <a:rPr lang="cs-CZ" sz="2000" dirty="0" err="1" smtClean="0"/>
              <a:t>rulers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500430" y="5929330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There</a:t>
            </a:r>
            <a:r>
              <a:rPr lang="cs-CZ" sz="2000" dirty="0" smtClean="0"/>
              <a:t> are </a:t>
            </a:r>
            <a:r>
              <a:rPr lang="cs-CZ" sz="2000" dirty="0" err="1" smtClean="0"/>
              <a:t>eleven</a:t>
            </a:r>
            <a:r>
              <a:rPr lang="cs-CZ" sz="2000" dirty="0" smtClean="0"/>
              <a:t> </a:t>
            </a:r>
            <a:r>
              <a:rPr lang="cs-CZ" sz="2000" dirty="0" err="1" smtClean="0"/>
              <a:t>pencils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43702" y="6000768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There</a:t>
            </a:r>
            <a:r>
              <a:rPr lang="cs-CZ" sz="2000" dirty="0" smtClean="0"/>
              <a:t> are </a:t>
            </a:r>
            <a:r>
              <a:rPr lang="cs-CZ" sz="2000" dirty="0" err="1" smtClean="0"/>
              <a:t>two</a:t>
            </a:r>
            <a:r>
              <a:rPr lang="cs-CZ" sz="2000" dirty="0" smtClean="0"/>
              <a:t> </a:t>
            </a:r>
            <a:r>
              <a:rPr lang="cs-CZ" sz="2000" dirty="0" err="1" smtClean="0"/>
              <a:t>rubbers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 \\microsoft.com.</a:t>
            </a:r>
            <a:endParaRPr lang="cs-CZ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138</TotalTime>
  <Words>117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Původ</vt:lpstr>
      <vt:lpstr>Snímek 1</vt:lpstr>
      <vt:lpstr>ON THE DESK</vt:lpstr>
      <vt:lpstr>Anotace</vt:lpstr>
      <vt:lpstr>Snímek 4</vt:lpstr>
      <vt:lpstr>Snímek 5</vt:lpstr>
      <vt:lpstr>How many?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Your User Name</cp:lastModifiedBy>
  <cp:revision>21</cp:revision>
  <dcterms:created xsi:type="dcterms:W3CDTF">2011-09-24T13:02:58Z</dcterms:created>
  <dcterms:modified xsi:type="dcterms:W3CDTF">2012-03-22T07:33:35Z</dcterms:modified>
</cp:coreProperties>
</file>