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2" autoAdjust="0"/>
    <p:restoredTop sz="94622" autoAdjust="0"/>
  </p:normalViewPr>
  <p:slideViewPr>
    <p:cSldViewPr>
      <p:cViewPr varScale="1">
        <p:scale>
          <a:sx n="110" d="100"/>
          <a:sy n="110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VY_32_INOVACE_03_Anglický jazyk 4.ročník_My </a:t>
          </a:r>
          <a:r>
            <a:rPr lang="cs-CZ" sz="1600" baseline="0" dirty="0" err="1" smtClean="0"/>
            <a:t>toys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My </a:t>
          </a:r>
          <a:r>
            <a:rPr lang="cs-CZ" sz="2000" dirty="0" err="1" smtClean="0"/>
            <a:t>toys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417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0E7CE7-2A7A-4E51-92C9-341F34B5ACB4}" type="presOf" srcId="{D1B46980-6531-4606-95E6-44980827E919}" destId="{2BE915AB-18AA-4053-B92C-3BFC9ED204BB}" srcOrd="1" destOrd="0" presId="urn:microsoft.com/office/officeart/2005/8/layout/target3"/>
    <dgm:cxn modelId="{DC299804-46C8-4B3F-A8D9-11F8C5C68AFB}" type="presOf" srcId="{B651F6E3-6281-48DB-9319-2AEAFDAE7572}" destId="{6BB5E863-4638-4E1D-BFDE-399D028AC4ED}" srcOrd="1" destOrd="0" presId="urn:microsoft.com/office/officeart/2005/8/layout/target3"/>
    <dgm:cxn modelId="{1C47424C-C278-4E9F-955C-6AC33AA40FF2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FE5751E-B7F0-4870-9B46-B10C0054E5A7}" type="presOf" srcId="{4C35D32F-0EAB-4CD7-82EE-45574DC2A586}" destId="{8BEBB6EC-1DAA-4CAC-8A25-BC0FCBD5DBD5}" srcOrd="0" destOrd="0" presId="urn:microsoft.com/office/officeart/2005/8/layout/target3"/>
    <dgm:cxn modelId="{CD43478D-A97F-46F9-9544-58289E76B89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82D179B-0473-46C8-A244-B6A072983294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66FB5DA-2A32-4B07-AE99-92FF8FDBF099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582BF3B-F7FD-4CEE-A1F6-B44C873A142F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E8AE6E3-67A0-46D8-90F7-BDAA443D6FBF}" type="presOf" srcId="{B651F6E3-6281-48DB-9319-2AEAFDAE7572}" destId="{619D679B-A015-4ECF-8348-D1034C574F40}" srcOrd="0" destOrd="0" presId="urn:microsoft.com/office/officeart/2005/8/layout/target3"/>
    <dgm:cxn modelId="{2791BDC8-5ED0-4F9F-A5AF-A7F022999A83}" type="presOf" srcId="{757F3AB3-0718-4624-B441-E567A8F0AB56}" destId="{333A1088-737F-45CB-B68E-254E46348037}" srcOrd="0" destOrd="0" presId="urn:microsoft.com/office/officeart/2005/8/layout/target3"/>
    <dgm:cxn modelId="{CA7B6631-4FBF-46C8-BC55-82E3BF869209}" type="presOf" srcId="{D1D4F407-5343-4D3F-B5B9-D407B03CAEB4}" destId="{D005CE8C-CC26-4C3E-AC11-E15060ECD759}" srcOrd="0" destOrd="0" presId="urn:microsoft.com/office/officeart/2005/8/layout/target3"/>
    <dgm:cxn modelId="{A33D4E12-B572-4D26-BB76-2C0E011D66EA}" type="presParOf" srcId="{333A1088-737F-45CB-B68E-254E46348037}" destId="{F5ABB229-8D3B-4694-996A-96F23CF14429}" srcOrd="0" destOrd="0" presId="urn:microsoft.com/office/officeart/2005/8/layout/target3"/>
    <dgm:cxn modelId="{D4981E9D-25DE-4080-938E-14E7DF0736A3}" type="presParOf" srcId="{333A1088-737F-45CB-B68E-254E46348037}" destId="{F41139FD-01EE-4571-8B17-4FB00FC51163}" srcOrd="1" destOrd="0" presId="urn:microsoft.com/office/officeart/2005/8/layout/target3"/>
    <dgm:cxn modelId="{07FA0A10-7348-4E31-8F46-13E69E7F51A3}" type="presParOf" srcId="{333A1088-737F-45CB-B68E-254E46348037}" destId="{D005CE8C-CC26-4C3E-AC11-E15060ECD759}" srcOrd="2" destOrd="0" presId="urn:microsoft.com/office/officeart/2005/8/layout/target3"/>
    <dgm:cxn modelId="{F2A21627-53D0-498E-886F-D8B1B94A219F}" type="presParOf" srcId="{333A1088-737F-45CB-B68E-254E46348037}" destId="{2C702D82-9B77-49B7-9568-BB8EB47C3372}" srcOrd="3" destOrd="0" presId="urn:microsoft.com/office/officeart/2005/8/layout/target3"/>
    <dgm:cxn modelId="{38776DE5-1B2C-4172-B706-15B4424B9D32}" type="presParOf" srcId="{333A1088-737F-45CB-B68E-254E46348037}" destId="{A52A0455-90FF-4808-ABD0-F02540D31D5A}" srcOrd="4" destOrd="0" presId="urn:microsoft.com/office/officeart/2005/8/layout/target3"/>
    <dgm:cxn modelId="{F08B37CC-5F57-434E-9445-AAB8FC0EF44E}" type="presParOf" srcId="{333A1088-737F-45CB-B68E-254E46348037}" destId="{6140AFEC-043D-4C43-A2F9-D0F5331DF3A3}" srcOrd="5" destOrd="0" presId="urn:microsoft.com/office/officeart/2005/8/layout/target3"/>
    <dgm:cxn modelId="{0CA8152B-4FB6-4E80-8417-C19A5A9AF397}" type="presParOf" srcId="{333A1088-737F-45CB-B68E-254E46348037}" destId="{9358AC05-5D7D-4327-9F80-1AD486AEA664}" srcOrd="6" destOrd="0" presId="urn:microsoft.com/office/officeart/2005/8/layout/target3"/>
    <dgm:cxn modelId="{81C72AAD-D76C-4367-B2DD-6AB171549DCC}" type="presParOf" srcId="{333A1088-737F-45CB-B68E-254E46348037}" destId="{313FC574-E1CD-4FB4-B054-0B805CE0447D}" srcOrd="7" destOrd="0" presId="urn:microsoft.com/office/officeart/2005/8/layout/target3"/>
    <dgm:cxn modelId="{942A2403-EB1F-40C5-9FA8-00EC86F5C7D7}" type="presParOf" srcId="{333A1088-737F-45CB-B68E-254E46348037}" destId="{619D679B-A015-4ECF-8348-D1034C574F40}" srcOrd="8" destOrd="0" presId="urn:microsoft.com/office/officeart/2005/8/layout/target3"/>
    <dgm:cxn modelId="{CE802C3B-D706-41BC-A557-98DF64967B0F}" type="presParOf" srcId="{333A1088-737F-45CB-B68E-254E46348037}" destId="{322283A8-4A27-4CDA-BAE3-F381106A9174}" srcOrd="9" destOrd="0" presId="urn:microsoft.com/office/officeart/2005/8/layout/target3"/>
    <dgm:cxn modelId="{D6804EC3-3198-4F73-AEF2-7D324C4C4ABF}" type="presParOf" srcId="{333A1088-737F-45CB-B68E-254E46348037}" destId="{FFC9F71D-1B4F-4AD9-A4A6-86ADEFC8AF5C}" srcOrd="10" destOrd="0" presId="urn:microsoft.com/office/officeart/2005/8/layout/target3"/>
    <dgm:cxn modelId="{C667107D-D769-41CE-8282-FBCDAFB71E81}" type="presParOf" srcId="{333A1088-737F-45CB-B68E-254E46348037}" destId="{25B08C86-7E15-44DC-BE7F-FFB55DD49D12}" srcOrd="11" destOrd="0" presId="urn:microsoft.com/office/officeart/2005/8/layout/target3"/>
    <dgm:cxn modelId="{A2522E51-283B-4A04-8253-482096AEAC4B}" type="presParOf" srcId="{333A1088-737F-45CB-B68E-254E46348037}" destId="{76644BE8-9D7C-4C09-B250-3D10AF48CBB7}" srcOrd="12" destOrd="0" presId="urn:microsoft.com/office/officeart/2005/8/layout/target3"/>
    <dgm:cxn modelId="{54C798F9-6DBF-4F70-AC11-E1388B778C67}" type="presParOf" srcId="{333A1088-737F-45CB-B68E-254E46348037}" destId="{EE85B701-7295-41C0-BA7A-34D3756A2AE6}" srcOrd="13" destOrd="0" presId="urn:microsoft.com/office/officeart/2005/8/layout/target3"/>
    <dgm:cxn modelId="{A4AF43EF-3627-4D50-876A-813658BB5812}" type="presParOf" srcId="{333A1088-737F-45CB-B68E-254E46348037}" destId="{8BEBB6EC-1DAA-4CAC-8A25-BC0FCBD5DBD5}" srcOrd="14" destOrd="0" presId="urn:microsoft.com/office/officeart/2005/8/layout/target3"/>
    <dgm:cxn modelId="{48AADD25-3ECC-4D5C-A3B1-D29213385A92}" type="presParOf" srcId="{333A1088-737F-45CB-B68E-254E46348037}" destId="{AED2198E-93D5-4001-81B4-73124B309672}" srcOrd="15" destOrd="0" presId="urn:microsoft.com/office/officeart/2005/8/layout/target3"/>
    <dgm:cxn modelId="{2FBB29CB-C215-4545-AA43-600D772CE5EC}" type="presParOf" srcId="{333A1088-737F-45CB-B68E-254E46348037}" destId="{2BE915AB-18AA-4053-B92C-3BFC9ED204BB}" srcOrd="16" destOrd="0" presId="urn:microsoft.com/office/officeart/2005/8/layout/target3"/>
    <dgm:cxn modelId="{CAF037E7-8E28-4BD1-BC85-12272EC20F8C}" type="presParOf" srcId="{333A1088-737F-45CB-B68E-254E46348037}" destId="{6BB5E863-4638-4E1D-BFDE-399D028AC4ED}" srcOrd="17" destOrd="0" presId="urn:microsoft.com/office/officeart/2005/8/layout/target3"/>
    <dgm:cxn modelId="{9837701B-51C9-4FB0-A45C-1431E81F55BD}" type="presParOf" srcId="{333A1088-737F-45CB-B68E-254E46348037}" destId="{5A5FFA88-C948-4069-8E93-59FA12366E83}" srcOrd="18" destOrd="0" presId="urn:microsoft.com/office/officeart/2005/8/layout/target3"/>
    <dgm:cxn modelId="{46B10A8C-94AB-4AA8-9169-5D1CE2FF70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2366F2-CB1A-433F-AF58-3C15F3C9131F}" type="doc">
      <dgm:prSet loTypeId="urn:microsoft.com/office/officeart/2005/8/layout/vList4#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0294C69A-273C-4396-AC4B-15F12B507063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this</a:t>
          </a:r>
          <a:r>
            <a:rPr lang="cs-CZ" dirty="0" smtClean="0"/>
            <a:t> a </a:t>
          </a:r>
          <a:r>
            <a:rPr lang="cs-CZ" dirty="0" err="1" smtClean="0"/>
            <a:t>cat</a:t>
          </a:r>
          <a:r>
            <a:rPr lang="cs-CZ" dirty="0" smtClean="0"/>
            <a:t>?</a:t>
          </a:r>
          <a:endParaRPr lang="cs-CZ" dirty="0"/>
        </a:p>
      </dgm:t>
    </dgm:pt>
    <dgm:pt modelId="{9DC8E6CE-C0CB-40CF-B115-9AE43BEDDF6D}" type="parTrans" cxnId="{C6B7719A-40C1-4071-BD37-BB74ACC7D723}">
      <dgm:prSet/>
      <dgm:spPr/>
      <dgm:t>
        <a:bodyPr/>
        <a:lstStyle/>
        <a:p>
          <a:endParaRPr lang="cs-CZ"/>
        </a:p>
      </dgm:t>
    </dgm:pt>
    <dgm:pt modelId="{9A0D394C-18D7-4B33-93CB-014EB4C101A8}" type="sibTrans" cxnId="{C6B7719A-40C1-4071-BD37-BB74ACC7D723}">
      <dgm:prSet/>
      <dgm:spPr/>
      <dgm:t>
        <a:bodyPr/>
        <a:lstStyle/>
        <a:p>
          <a:endParaRPr lang="cs-CZ"/>
        </a:p>
      </dgm:t>
    </dgm:pt>
    <dgm:pt modelId="{985C75D7-310A-4DD3-BA09-400BFE3952BF}">
      <dgm:prSet phldrT="[Text]"/>
      <dgm:spPr/>
      <dgm:t>
        <a:bodyPr/>
        <a:lstStyle/>
        <a:p>
          <a:r>
            <a:rPr lang="cs-CZ" dirty="0" err="1" smtClean="0"/>
            <a:t>Yes,it</a:t>
          </a:r>
          <a:r>
            <a:rPr lang="cs-CZ" dirty="0" smtClean="0"/>
            <a:t> </a:t>
          </a:r>
          <a:r>
            <a:rPr lang="cs-CZ" dirty="0" err="1" smtClean="0"/>
            <a:t>is</a:t>
          </a:r>
          <a:r>
            <a:rPr lang="cs-CZ" dirty="0" smtClean="0"/>
            <a:t>.</a:t>
          </a:r>
          <a:endParaRPr lang="cs-CZ" dirty="0"/>
        </a:p>
      </dgm:t>
    </dgm:pt>
    <dgm:pt modelId="{102AEFFC-FF51-4310-BC59-8B81B3087241}" type="parTrans" cxnId="{400E8B74-837C-4764-9207-A80AC4824DEC}">
      <dgm:prSet/>
      <dgm:spPr/>
      <dgm:t>
        <a:bodyPr/>
        <a:lstStyle/>
        <a:p>
          <a:endParaRPr lang="cs-CZ"/>
        </a:p>
      </dgm:t>
    </dgm:pt>
    <dgm:pt modelId="{37108424-25E6-40FE-8238-9DBF0D4FD93F}" type="sibTrans" cxnId="{400E8B74-837C-4764-9207-A80AC4824DEC}">
      <dgm:prSet/>
      <dgm:spPr/>
      <dgm:t>
        <a:bodyPr/>
        <a:lstStyle/>
        <a:p>
          <a:endParaRPr lang="cs-CZ"/>
        </a:p>
      </dgm:t>
    </dgm:pt>
    <dgm:pt modelId="{FE9DFFF5-CC9B-43A8-BBF5-62D14BA52B66}">
      <dgm:prSet phldrT="[Text]"/>
      <dgm:spPr/>
      <dgm:t>
        <a:bodyPr/>
        <a:lstStyle/>
        <a:p>
          <a:r>
            <a:rPr lang="cs-CZ" dirty="0" err="1" smtClean="0"/>
            <a:t>No,it</a:t>
          </a:r>
          <a:r>
            <a:rPr lang="cs-CZ" dirty="0" smtClean="0"/>
            <a:t> </a:t>
          </a:r>
          <a:r>
            <a:rPr lang="cs-CZ" dirty="0" err="1" smtClean="0"/>
            <a:t>isn´t</a:t>
          </a:r>
          <a:r>
            <a:rPr lang="cs-CZ" dirty="0" smtClean="0"/>
            <a:t>.</a:t>
          </a:r>
          <a:endParaRPr lang="cs-CZ" dirty="0"/>
        </a:p>
      </dgm:t>
    </dgm:pt>
    <dgm:pt modelId="{D53A2B18-9D2E-4B02-8A1D-93A88EE4BEE7}" type="parTrans" cxnId="{78748109-A36B-4102-8F30-FF7D09CC31E2}">
      <dgm:prSet/>
      <dgm:spPr/>
      <dgm:t>
        <a:bodyPr/>
        <a:lstStyle/>
        <a:p>
          <a:endParaRPr lang="cs-CZ"/>
        </a:p>
      </dgm:t>
    </dgm:pt>
    <dgm:pt modelId="{1D8DBF60-43CD-42BE-A16E-D3C3926B27B5}" type="sibTrans" cxnId="{78748109-A36B-4102-8F30-FF7D09CC31E2}">
      <dgm:prSet/>
      <dgm:spPr/>
      <dgm:t>
        <a:bodyPr/>
        <a:lstStyle/>
        <a:p>
          <a:endParaRPr lang="cs-CZ"/>
        </a:p>
      </dgm:t>
    </dgm:pt>
    <dgm:pt modelId="{AFB691FF-7DCF-47E8-B2B3-016D32F54D4E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this</a:t>
          </a:r>
          <a:r>
            <a:rPr lang="cs-CZ" dirty="0" smtClean="0"/>
            <a:t> a </a:t>
          </a:r>
          <a:r>
            <a:rPr lang="cs-CZ" dirty="0" err="1" smtClean="0"/>
            <a:t>cat</a:t>
          </a:r>
          <a:r>
            <a:rPr lang="cs-CZ" dirty="0" smtClean="0"/>
            <a:t>?</a:t>
          </a:r>
          <a:endParaRPr lang="cs-CZ" dirty="0"/>
        </a:p>
      </dgm:t>
    </dgm:pt>
    <dgm:pt modelId="{FA51FA5E-4A25-4278-B91C-59CF9F70B46C}" type="parTrans" cxnId="{1FEA4306-B2BD-4A2B-B18A-9A1DA474854F}">
      <dgm:prSet/>
      <dgm:spPr/>
      <dgm:t>
        <a:bodyPr/>
        <a:lstStyle/>
        <a:p>
          <a:endParaRPr lang="cs-CZ"/>
        </a:p>
      </dgm:t>
    </dgm:pt>
    <dgm:pt modelId="{27D163E6-0C83-449C-BE90-40127A131CDA}" type="sibTrans" cxnId="{1FEA4306-B2BD-4A2B-B18A-9A1DA474854F}">
      <dgm:prSet/>
      <dgm:spPr/>
      <dgm:t>
        <a:bodyPr/>
        <a:lstStyle/>
        <a:p>
          <a:endParaRPr lang="cs-CZ"/>
        </a:p>
      </dgm:t>
    </dgm:pt>
    <dgm:pt modelId="{6BCFCB00-A60F-4A2C-9227-EB967A260D5B}">
      <dgm:prSet phldrT="[Text]"/>
      <dgm:spPr/>
      <dgm:t>
        <a:bodyPr/>
        <a:lstStyle/>
        <a:p>
          <a:r>
            <a:rPr lang="cs-CZ" dirty="0" err="1" smtClean="0"/>
            <a:t>Yes,it</a:t>
          </a:r>
          <a:r>
            <a:rPr lang="cs-CZ" dirty="0" smtClean="0"/>
            <a:t> </a:t>
          </a:r>
          <a:r>
            <a:rPr lang="cs-CZ" dirty="0" err="1" smtClean="0"/>
            <a:t>is</a:t>
          </a:r>
          <a:r>
            <a:rPr lang="cs-CZ" dirty="0" smtClean="0"/>
            <a:t>.</a:t>
          </a:r>
          <a:endParaRPr lang="cs-CZ" dirty="0"/>
        </a:p>
      </dgm:t>
    </dgm:pt>
    <dgm:pt modelId="{2E97079E-5665-41B6-BA60-FD5631DDE9F2}" type="parTrans" cxnId="{4CBC8025-E074-4A7B-BE72-3597D298A3C7}">
      <dgm:prSet/>
      <dgm:spPr/>
      <dgm:t>
        <a:bodyPr/>
        <a:lstStyle/>
        <a:p>
          <a:endParaRPr lang="cs-CZ"/>
        </a:p>
      </dgm:t>
    </dgm:pt>
    <dgm:pt modelId="{6F189439-7739-4BF7-A7A0-DEFF1F286023}" type="sibTrans" cxnId="{4CBC8025-E074-4A7B-BE72-3597D298A3C7}">
      <dgm:prSet/>
      <dgm:spPr/>
      <dgm:t>
        <a:bodyPr/>
        <a:lstStyle/>
        <a:p>
          <a:endParaRPr lang="cs-CZ"/>
        </a:p>
      </dgm:t>
    </dgm:pt>
    <dgm:pt modelId="{A198846B-378D-4A74-AE1E-DCD4515E88B5}">
      <dgm:prSet phldrT="[Text]"/>
      <dgm:spPr/>
      <dgm:t>
        <a:bodyPr/>
        <a:lstStyle/>
        <a:p>
          <a:r>
            <a:rPr lang="cs-CZ" dirty="0" err="1" smtClean="0"/>
            <a:t>No,it</a:t>
          </a:r>
          <a:r>
            <a:rPr lang="cs-CZ" dirty="0" smtClean="0"/>
            <a:t> </a:t>
          </a:r>
          <a:r>
            <a:rPr lang="cs-CZ" dirty="0" err="1" smtClean="0"/>
            <a:t>isn´t</a:t>
          </a:r>
          <a:r>
            <a:rPr lang="cs-CZ" dirty="0" smtClean="0"/>
            <a:t>.</a:t>
          </a:r>
          <a:endParaRPr lang="cs-CZ" dirty="0"/>
        </a:p>
      </dgm:t>
    </dgm:pt>
    <dgm:pt modelId="{A5933122-50DD-4D7D-B865-DC498F0039AC}" type="parTrans" cxnId="{5052BE9A-188F-4838-B7ED-BF93A256E417}">
      <dgm:prSet/>
      <dgm:spPr/>
      <dgm:t>
        <a:bodyPr/>
        <a:lstStyle/>
        <a:p>
          <a:endParaRPr lang="cs-CZ"/>
        </a:p>
      </dgm:t>
    </dgm:pt>
    <dgm:pt modelId="{1923A5C4-0735-4EBE-A519-BD97FA8E549A}" type="sibTrans" cxnId="{5052BE9A-188F-4838-B7ED-BF93A256E417}">
      <dgm:prSet/>
      <dgm:spPr/>
      <dgm:t>
        <a:bodyPr/>
        <a:lstStyle/>
        <a:p>
          <a:endParaRPr lang="cs-CZ"/>
        </a:p>
      </dgm:t>
    </dgm:pt>
    <dgm:pt modelId="{4B2AA2DF-D318-4471-AFAD-9EB7FAC17C30}">
      <dgm:prSet phldrT="[Text]"/>
      <dgm:spPr/>
      <dgm:t>
        <a:bodyPr/>
        <a:lstStyle/>
        <a:p>
          <a:r>
            <a:rPr lang="cs-CZ" dirty="0" err="1" smtClean="0"/>
            <a:t>Is</a:t>
          </a:r>
          <a:r>
            <a:rPr lang="cs-CZ" dirty="0" smtClean="0"/>
            <a:t> </a:t>
          </a:r>
          <a:r>
            <a:rPr lang="cs-CZ" dirty="0" err="1" smtClean="0"/>
            <a:t>this</a:t>
          </a:r>
          <a:r>
            <a:rPr lang="cs-CZ" dirty="0" smtClean="0"/>
            <a:t> a </a:t>
          </a:r>
          <a:r>
            <a:rPr lang="cs-CZ" dirty="0" err="1" smtClean="0"/>
            <a:t>monkey</a:t>
          </a:r>
          <a:r>
            <a:rPr lang="cs-CZ" dirty="0" smtClean="0"/>
            <a:t>?</a:t>
          </a:r>
          <a:endParaRPr lang="cs-CZ" dirty="0"/>
        </a:p>
      </dgm:t>
    </dgm:pt>
    <dgm:pt modelId="{40C1C64D-0046-4678-BAFD-BEF6736F8007}" type="parTrans" cxnId="{249BE969-2F03-46D0-AA5E-30998E92C0CE}">
      <dgm:prSet/>
      <dgm:spPr/>
      <dgm:t>
        <a:bodyPr/>
        <a:lstStyle/>
        <a:p>
          <a:endParaRPr lang="cs-CZ"/>
        </a:p>
      </dgm:t>
    </dgm:pt>
    <dgm:pt modelId="{211DA294-946B-45F5-9EB4-56905B21B07F}" type="sibTrans" cxnId="{249BE969-2F03-46D0-AA5E-30998E92C0CE}">
      <dgm:prSet/>
      <dgm:spPr/>
      <dgm:t>
        <a:bodyPr/>
        <a:lstStyle/>
        <a:p>
          <a:endParaRPr lang="cs-CZ"/>
        </a:p>
      </dgm:t>
    </dgm:pt>
    <dgm:pt modelId="{8FFF996F-7E40-4FE7-B1AA-9CF2DFE3D695}">
      <dgm:prSet phldrT="[Text]"/>
      <dgm:spPr/>
      <dgm:t>
        <a:bodyPr/>
        <a:lstStyle/>
        <a:p>
          <a:r>
            <a:rPr lang="cs-CZ" dirty="0" err="1" smtClean="0"/>
            <a:t>Yes,it</a:t>
          </a:r>
          <a:r>
            <a:rPr lang="cs-CZ" dirty="0" smtClean="0"/>
            <a:t> </a:t>
          </a:r>
          <a:r>
            <a:rPr lang="cs-CZ" dirty="0" err="1" smtClean="0"/>
            <a:t>is</a:t>
          </a:r>
          <a:r>
            <a:rPr lang="cs-CZ" dirty="0" smtClean="0"/>
            <a:t>.</a:t>
          </a:r>
          <a:endParaRPr lang="cs-CZ" dirty="0"/>
        </a:p>
      </dgm:t>
    </dgm:pt>
    <dgm:pt modelId="{5DBE0E10-7CBC-472F-B116-4DDD50B88250}" type="parTrans" cxnId="{C52F3933-1143-467A-84A1-B8B141B8CD83}">
      <dgm:prSet/>
      <dgm:spPr/>
      <dgm:t>
        <a:bodyPr/>
        <a:lstStyle/>
        <a:p>
          <a:endParaRPr lang="cs-CZ"/>
        </a:p>
      </dgm:t>
    </dgm:pt>
    <dgm:pt modelId="{65A39E30-187B-4C31-B5ED-88BF7603CADF}" type="sibTrans" cxnId="{C52F3933-1143-467A-84A1-B8B141B8CD83}">
      <dgm:prSet/>
      <dgm:spPr/>
      <dgm:t>
        <a:bodyPr/>
        <a:lstStyle/>
        <a:p>
          <a:endParaRPr lang="cs-CZ"/>
        </a:p>
      </dgm:t>
    </dgm:pt>
    <dgm:pt modelId="{92FB9882-3D57-4B9C-B1E4-8876E1B6B0F7}">
      <dgm:prSet phldrT="[Text]"/>
      <dgm:spPr/>
      <dgm:t>
        <a:bodyPr/>
        <a:lstStyle/>
        <a:p>
          <a:r>
            <a:rPr lang="cs-CZ" dirty="0" err="1" smtClean="0"/>
            <a:t>No,it</a:t>
          </a:r>
          <a:r>
            <a:rPr lang="cs-CZ" dirty="0" smtClean="0"/>
            <a:t> </a:t>
          </a:r>
          <a:r>
            <a:rPr lang="cs-CZ" dirty="0" err="1" smtClean="0"/>
            <a:t>isn´t</a:t>
          </a:r>
          <a:r>
            <a:rPr lang="cs-CZ" dirty="0" smtClean="0"/>
            <a:t>.</a:t>
          </a:r>
          <a:endParaRPr lang="cs-CZ" dirty="0"/>
        </a:p>
      </dgm:t>
    </dgm:pt>
    <dgm:pt modelId="{FC9146AB-2838-4B77-80EC-5865322070F9}" type="parTrans" cxnId="{C48F30FE-ED10-44C7-8FE3-78DFE23BD0CD}">
      <dgm:prSet/>
      <dgm:spPr/>
      <dgm:t>
        <a:bodyPr/>
        <a:lstStyle/>
        <a:p>
          <a:endParaRPr lang="cs-CZ"/>
        </a:p>
      </dgm:t>
    </dgm:pt>
    <dgm:pt modelId="{83E4929A-A3D8-41F6-814F-A5B700070464}" type="sibTrans" cxnId="{C48F30FE-ED10-44C7-8FE3-78DFE23BD0CD}">
      <dgm:prSet/>
      <dgm:spPr/>
      <dgm:t>
        <a:bodyPr/>
        <a:lstStyle/>
        <a:p>
          <a:endParaRPr lang="cs-CZ"/>
        </a:p>
      </dgm:t>
    </dgm:pt>
    <dgm:pt modelId="{C4692721-C089-415F-9F4E-32CADFE4DCF3}" type="pres">
      <dgm:prSet presAssocID="{362366F2-CB1A-433F-AF58-3C15F3C9131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6B9C8BD-905F-4457-9E8C-4F94166A5321}" type="pres">
      <dgm:prSet presAssocID="{0294C69A-273C-4396-AC4B-15F12B507063}" presName="comp" presStyleCnt="0"/>
      <dgm:spPr/>
    </dgm:pt>
    <dgm:pt modelId="{16F1CB37-CE94-4E4D-A875-184F8C411636}" type="pres">
      <dgm:prSet presAssocID="{0294C69A-273C-4396-AC4B-15F12B507063}" presName="box" presStyleLbl="node1" presStyleIdx="0" presStyleCnt="3" custLinFactNeighborX="1181" custLinFactNeighborY="-4832"/>
      <dgm:spPr/>
      <dgm:t>
        <a:bodyPr/>
        <a:lstStyle/>
        <a:p>
          <a:endParaRPr lang="cs-CZ"/>
        </a:p>
      </dgm:t>
    </dgm:pt>
    <dgm:pt modelId="{28249BE7-79CC-4249-9AD2-29959991534A}" type="pres">
      <dgm:prSet presAssocID="{0294C69A-273C-4396-AC4B-15F12B507063}" presName="img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5000" b="-25000"/>
          </a:stretch>
        </a:blipFill>
      </dgm:spPr>
      <dgm:t>
        <a:bodyPr/>
        <a:lstStyle/>
        <a:p>
          <a:endParaRPr lang="cs-CZ"/>
        </a:p>
      </dgm:t>
    </dgm:pt>
    <dgm:pt modelId="{097F81E2-19B3-4635-B898-56B31853E29A}" type="pres">
      <dgm:prSet presAssocID="{0294C69A-273C-4396-AC4B-15F12B50706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6C24EB-A39A-425C-91B9-CC9D9620F584}" type="pres">
      <dgm:prSet presAssocID="{9A0D394C-18D7-4B33-93CB-014EB4C101A8}" presName="spacer" presStyleCnt="0"/>
      <dgm:spPr/>
    </dgm:pt>
    <dgm:pt modelId="{8C82B0FA-5EFE-4AF1-8D0A-50EA9736B2B9}" type="pres">
      <dgm:prSet presAssocID="{AFB691FF-7DCF-47E8-B2B3-016D32F54D4E}" presName="comp" presStyleCnt="0"/>
      <dgm:spPr/>
    </dgm:pt>
    <dgm:pt modelId="{E0B127D2-A97D-4ACB-B85C-D3FF309C9AD9}" type="pres">
      <dgm:prSet presAssocID="{AFB691FF-7DCF-47E8-B2B3-016D32F54D4E}" presName="box" presStyleLbl="node1" presStyleIdx="1" presStyleCnt="3"/>
      <dgm:spPr/>
      <dgm:t>
        <a:bodyPr/>
        <a:lstStyle/>
        <a:p>
          <a:endParaRPr lang="cs-CZ"/>
        </a:p>
      </dgm:t>
    </dgm:pt>
    <dgm:pt modelId="{6BC679ED-7A2B-405A-828E-F465A80C6D2F}" type="pres">
      <dgm:prSet presAssocID="{AFB691FF-7DCF-47E8-B2B3-016D32F54D4E}" presName="img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0000" r="-10000"/>
          </a:stretch>
        </a:blipFill>
      </dgm:spPr>
    </dgm:pt>
    <dgm:pt modelId="{F9456413-3DEF-46DB-8ED9-6201EB0D2F0F}" type="pres">
      <dgm:prSet presAssocID="{AFB691FF-7DCF-47E8-B2B3-016D32F54D4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5DCE9B-1BD6-41B7-B8C6-C596F2A47541}" type="pres">
      <dgm:prSet presAssocID="{27D163E6-0C83-449C-BE90-40127A131CDA}" presName="spacer" presStyleCnt="0"/>
      <dgm:spPr/>
    </dgm:pt>
    <dgm:pt modelId="{1051B6A2-FCC9-4571-B47F-E8B7021632BA}" type="pres">
      <dgm:prSet presAssocID="{4B2AA2DF-D318-4471-AFAD-9EB7FAC17C30}" presName="comp" presStyleCnt="0"/>
      <dgm:spPr/>
    </dgm:pt>
    <dgm:pt modelId="{950F871F-84BE-452C-90EA-9C11046CC667}" type="pres">
      <dgm:prSet presAssocID="{4B2AA2DF-D318-4471-AFAD-9EB7FAC17C30}" presName="box" presStyleLbl="node1" presStyleIdx="2" presStyleCnt="3" custLinFactNeighborX="-2105" custLinFactNeighborY="40952"/>
      <dgm:spPr/>
      <dgm:t>
        <a:bodyPr/>
        <a:lstStyle/>
        <a:p>
          <a:endParaRPr lang="cs-CZ"/>
        </a:p>
      </dgm:t>
    </dgm:pt>
    <dgm:pt modelId="{D8F39437-0C7F-4097-BA78-E61740B02856}" type="pres">
      <dgm:prSet presAssocID="{4B2AA2DF-D318-4471-AFAD-9EB7FAC17C30}" presName="img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cs-CZ"/>
        </a:p>
      </dgm:t>
    </dgm:pt>
    <dgm:pt modelId="{D2FCC3E9-0A23-4F87-B9FF-EFADAF715C75}" type="pres">
      <dgm:prSet presAssocID="{4B2AA2DF-D318-4471-AFAD-9EB7FAC17C30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405324-892A-4804-AE9B-272341B54CF7}" type="presOf" srcId="{6BCFCB00-A60F-4A2C-9227-EB967A260D5B}" destId="{E0B127D2-A97D-4ACB-B85C-D3FF309C9AD9}" srcOrd="0" destOrd="1" presId="urn:microsoft.com/office/officeart/2005/8/layout/vList4#2"/>
    <dgm:cxn modelId="{AD048658-C5B4-47E1-8FA5-7DB92B9B2F44}" type="presOf" srcId="{6BCFCB00-A60F-4A2C-9227-EB967A260D5B}" destId="{F9456413-3DEF-46DB-8ED9-6201EB0D2F0F}" srcOrd="1" destOrd="1" presId="urn:microsoft.com/office/officeart/2005/8/layout/vList4#2"/>
    <dgm:cxn modelId="{73A8C898-C076-4CA8-B93E-3906DF943AF5}" type="presOf" srcId="{AFB691FF-7DCF-47E8-B2B3-016D32F54D4E}" destId="{F9456413-3DEF-46DB-8ED9-6201EB0D2F0F}" srcOrd="1" destOrd="0" presId="urn:microsoft.com/office/officeart/2005/8/layout/vList4#2"/>
    <dgm:cxn modelId="{E2EA9ABE-FF62-44DF-82A5-5F79E5ED1811}" type="presOf" srcId="{A198846B-378D-4A74-AE1E-DCD4515E88B5}" destId="{F9456413-3DEF-46DB-8ED9-6201EB0D2F0F}" srcOrd="1" destOrd="2" presId="urn:microsoft.com/office/officeart/2005/8/layout/vList4#2"/>
    <dgm:cxn modelId="{C48F30FE-ED10-44C7-8FE3-78DFE23BD0CD}" srcId="{4B2AA2DF-D318-4471-AFAD-9EB7FAC17C30}" destId="{92FB9882-3D57-4B9C-B1E4-8876E1B6B0F7}" srcOrd="1" destOrd="0" parTransId="{FC9146AB-2838-4B77-80EC-5865322070F9}" sibTransId="{83E4929A-A3D8-41F6-814F-A5B700070464}"/>
    <dgm:cxn modelId="{D920DBF9-BD05-4F2A-8443-6438FB527747}" type="presOf" srcId="{0294C69A-273C-4396-AC4B-15F12B507063}" destId="{16F1CB37-CE94-4E4D-A875-184F8C411636}" srcOrd="0" destOrd="0" presId="urn:microsoft.com/office/officeart/2005/8/layout/vList4#2"/>
    <dgm:cxn modelId="{21D930DC-FFBC-46CA-867A-AA4071AE0517}" type="presOf" srcId="{A198846B-378D-4A74-AE1E-DCD4515E88B5}" destId="{E0B127D2-A97D-4ACB-B85C-D3FF309C9AD9}" srcOrd="0" destOrd="2" presId="urn:microsoft.com/office/officeart/2005/8/layout/vList4#2"/>
    <dgm:cxn modelId="{4CBC8025-E074-4A7B-BE72-3597D298A3C7}" srcId="{AFB691FF-7DCF-47E8-B2B3-016D32F54D4E}" destId="{6BCFCB00-A60F-4A2C-9227-EB967A260D5B}" srcOrd="0" destOrd="0" parTransId="{2E97079E-5665-41B6-BA60-FD5631DDE9F2}" sibTransId="{6F189439-7739-4BF7-A7A0-DEFF1F286023}"/>
    <dgm:cxn modelId="{1FEA4306-B2BD-4A2B-B18A-9A1DA474854F}" srcId="{362366F2-CB1A-433F-AF58-3C15F3C9131F}" destId="{AFB691FF-7DCF-47E8-B2B3-016D32F54D4E}" srcOrd="1" destOrd="0" parTransId="{FA51FA5E-4A25-4278-B91C-59CF9F70B46C}" sibTransId="{27D163E6-0C83-449C-BE90-40127A131CDA}"/>
    <dgm:cxn modelId="{5052BE9A-188F-4838-B7ED-BF93A256E417}" srcId="{AFB691FF-7DCF-47E8-B2B3-016D32F54D4E}" destId="{A198846B-378D-4A74-AE1E-DCD4515E88B5}" srcOrd="1" destOrd="0" parTransId="{A5933122-50DD-4D7D-B865-DC498F0039AC}" sibTransId="{1923A5C4-0735-4EBE-A519-BD97FA8E549A}"/>
    <dgm:cxn modelId="{78748109-A36B-4102-8F30-FF7D09CC31E2}" srcId="{0294C69A-273C-4396-AC4B-15F12B507063}" destId="{FE9DFFF5-CC9B-43A8-BBF5-62D14BA52B66}" srcOrd="1" destOrd="0" parTransId="{D53A2B18-9D2E-4B02-8A1D-93A88EE4BEE7}" sibTransId="{1D8DBF60-43CD-42BE-A16E-D3C3926B27B5}"/>
    <dgm:cxn modelId="{249BE969-2F03-46D0-AA5E-30998E92C0CE}" srcId="{362366F2-CB1A-433F-AF58-3C15F3C9131F}" destId="{4B2AA2DF-D318-4471-AFAD-9EB7FAC17C30}" srcOrd="2" destOrd="0" parTransId="{40C1C64D-0046-4678-BAFD-BEF6736F8007}" sibTransId="{211DA294-946B-45F5-9EB4-56905B21B07F}"/>
    <dgm:cxn modelId="{DA9AEA20-4AA3-44F2-9782-771389D90979}" type="presOf" srcId="{AFB691FF-7DCF-47E8-B2B3-016D32F54D4E}" destId="{E0B127D2-A97D-4ACB-B85C-D3FF309C9AD9}" srcOrd="0" destOrd="0" presId="urn:microsoft.com/office/officeart/2005/8/layout/vList4#2"/>
    <dgm:cxn modelId="{ABE17DE4-8503-483C-8C2C-5537465183F5}" type="presOf" srcId="{0294C69A-273C-4396-AC4B-15F12B507063}" destId="{097F81E2-19B3-4635-B898-56B31853E29A}" srcOrd="1" destOrd="0" presId="urn:microsoft.com/office/officeart/2005/8/layout/vList4#2"/>
    <dgm:cxn modelId="{ADA43810-7377-42C5-8CF3-2F611E6B46E7}" type="presOf" srcId="{8FFF996F-7E40-4FE7-B1AA-9CF2DFE3D695}" destId="{D2FCC3E9-0A23-4F87-B9FF-EFADAF715C75}" srcOrd="1" destOrd="1" presId="urn:microsoft.com/office/officeart/2005/8/layout/vList4#2"/>
    <dgm:cxn modelId="{979E8B0F-8C1F-468F-BF25-CBA67CCEE5A1}" type="presOf" srcId="{FE9DFFF5-CC9B-43A8-BBF5-62D14BA52B66}" destId="{097F81E2-19B3-4635-B898-56B31853E29A}" srcOrd="1" destOrd="2" presId="urn:microsoft.com/office/officeart/2005/8/layout/vList4#2"/>
    <dgm:cxn modelId="{9ACB9D2C-C4A7-47BF-BB2A-1EAAA1A84307}" type="presOf" srcId="{362366F2-CB1A-433F-AF58-3C15F3C9131F}" destId="{C4692721-C089-415F-9F4E-32CADFE4DCF3}" srcOrd="0" destOrd="0" presId="urn:microsoft.com/office/officeart/2005/8/layout/vList4#2"/>
    <dgm:cxn modelId="{F46FC2DC-7E33-499F-9AB2-312F8B9A81A4}" type="presOf" srcId="{985C75D7-310A-4DD3-BA09-400BFE3952BF}" destId="{16F1CB37-CE94-4E4D-A875-184F8C411636}" srcOrd="0" destOrd="1" presId="urn:microsoft.com/office/officeart/2005/8/layout/vList4#2"/>
    <dgm:cxn modelId="{C52F3933-1143-467A-84A1-B8B141B8CD83}" srcId="{4B2AA2DF-D318-4471-AFAD-9EB7FAC17C30}" destId="{8FFF996F-7E40-4FE7-B1AA-9CF2DFE3D695}" srcOrd="0" destOrd="0" parTransId="{5DBE0E10-7CBC-472F-B116-4DDD50B88250}" sibTransId="{65A39E30-187B-4C31-B5ED-88BF7603CADF}"/>
    <dgm:cxn modelId="{55F2A80B-9275-4158-ABFD-1460A332CFE2}" type="presOf" srcId="{FE9DFFF5-CC9B-43A8-BBF5-62D14BA52B66}" destId="{16F1CB37-CE94-4E4D-A875-184F8C411636}" srcOrd="0" destOrd="2" presId="urn:microsoft.com/office/officeart/2005/8/layout/vList4#2"/>
    <dgm:cxn modelId="{C8ADB662-FE58-4651-A9C6-D1D82802CBBF}" type="presOf" srcId="{4B2AA2DF-D318-4471-AFAD-9EB7FAC17C30}" destId="{950F871F-84BE-452C-90EA-9C11046CC667}" srcOrd="0" destOrd="0" presId="urn:microsoft.com/office/officeart/2005/8/layout/vList4#2"/>
    <dgm:cxn modelId="{1DD4D1B7-B097-4406-A481-01F4413C00EE}" type="presOf" srcId="{8FFF996F-7E40-4FE7-B1AA-9CF2DFE3D695}" destId="{950F871F-84BE-452C-90EA-9C11046CC667}" srcOrd="0" destOrd="1" presId="urn:microsoft.com/office/officeart/2005/8/layout/vList4#2"/>
    <dgm:cxn modelId="{400E8B74-837C-4764-9207-A80AC4824DEC}" srcId="{0294C69A-273C-4396-AC4B-15F12B507063}" destId="{985C75D7-310A-4DD3-BA09-400BFE3952BF}" srcOrd="0" destOrd="0" parTransId="{102AEFFC-FF51-4310-BC59-8B81B3087241}" sibTransId="{37108424-25E6-40FE-8238-9DBF0D4FD93F}"/>
    <dgm:cxn modelId="{F637DBDA-19AD-4204-9F99-B37CDC1BD8A0}" type="presOf" srcId="{92FB9882-3D57-4B9C-B1E4-8876E1B6B0F7}" destId="{950F871F-84BE-452C-90EA-9C11046CC667}" srcOrd="0" destOrd="2" presId="urn:microsoft.com/office/officeart/2005/8/layout/vList4#2"/>
    <dgm:cxn modelId="{CD143BC2-491A-4F1C-9BBD-2DC7012095DC}" type="presOf" srcId="{4B2AA2DF-D318-4471-AFAD-9EB7FAC17C30}" destId="{D2FCC3E9-0A23-4F87-B9FF-EFADAF715C75}" srcOrd="1" destOrd="0" presId="urn:microsoft.com/office/officeart/2005/8/layout/vList4#2"/>
    <dgm:cxn modelId="{C6B7719A-40C1-4071-BD37-BB74ACC7D723}" srcId="{362366F2-CB1A-433F-AF58-3C15F3C9131F}" destId="{0294C69A-273C-4396-AC4B-15F12B507063}" srcOrd="0" destOrd="0" parTransId="{9DC8E6CE-C0CB-40CF-B115-9AE43BEDDF6D}" sibTransId="{9A0D394C-18D7-4B33-93CB-014EB4C101A8}"/>
    <dgm:cxn modelId="{E2634914-653B-4663-A535-4B056C1FB974}" type="presOf" srcId="{92FB9882-3D57-4B9C-B1E4-8876E1B6B0F7}" destId="{D2FCC3E9-0A23-4F87-B9FF-EFADAF715C75}" srcOrd="1" destOrd="2" presId="urn:microsoft.com/office/officeart/2005/8/layout/vList4#2"/>
    <dgm:cxn modelId="{915488B2-6158-415A-B90B-31B1FA54CAC6}" type="presOf" srcId="{985C75D7-310A-4DD3-BA09-400BFE3952BF}" destId="{097F81E2-19B3-4635-B898-56B31853E29A}" srcOrd="1" destOrd="1" presId="urn:microsoft.com/office/officeart/2005/8/layout/vList4#2"/>
    <dgm:cxn modelId="{135D69D2-9C3C-43A2-AD64-8EFF133EB42D}" type="presParOf" srcId="{C4692721-C089-415F-9F4E-32CADFE4DCF3}" destId="{26B9C8BD-905F-4457-9E8C-4F94166A5321}" srcOrd="0" destOrd="0" presId="urn:microsoft.com/office/officeart/2005/8/layout/vList4#2"/>
    <dgm:cxn modelId="{B13C9C5F-A572-4EBC-985C-54AF3E7CE49F}" type="presParOf" srcId="{26B9C8BD-905F-4457-9E8C-4F94166A5321}" destId="{16F1CB37-CE94-4E4D-A875-184F8C411636}" srcOrd="0" destOrd="0" presId="urn:microsoft.com/office/officeart/2005/8/layout/vList4#2"/>
    <dgm:cxn modelId="{FC6E52E5-0EBC-46FC-805D-69E4B724427E}" type="presParOf" srcId="{26B9C8BD-905F-4457-9E8C-4F94166A5321}" destId="{28249BE7-79CC-4249-9AD2-29959991534A}" srcOrd="1" destOrd="0" presId="urn:microsoft.com/office/officeart/2005/8/layout/vList4#2"/>
    <dgm:cxn modelId="{1E6C33AC-DE7E-48C2-A27A-AD0208338C8C}" type="presParOf" srcId="{26B9C8BD-905F-4457-9E8C-4F94166A5321}" destId="{097F81E2-19B3-4635-B898-56B31853E29A}" srcOrd="2" destOrd="0" presId="urn:microsoft.com/office/officeart/2005/8/layout/vList4#2"/>
    <dgm:cxn modelId="{98719E82-7EF8-4234-816F-5DEE1B36265B}" type="presParOf" srcId="{C4692721-C089-415F-9F4E-32CADFE4DCF3}" destId="{256C24EB-A39A-425C-91B9-CC9D9620F584}" srcOrd="1" destOrd="0" presId="urn:microsoft.com/office/officeart/2005/8/layout/vList4#2"/>
    <dgm:cxn modelId="{653744EC-A54F-4116-869D-2025DFB68877}" type="presParOf" srcId="{C4692721-C089-415F-9F4E-32CADFE4DCF3}" destId="{8C82B0FA-5EFE-4AF1-8D0A-50EA9736B2B9}" srcOrd="2" destOrd="0" presId="urn:microsoft.com/office/officeart/2005/8/layout/vList4#2"/>
    <dgm:cxn modelId="{B90309EE-9477-4CB4-9BD4-942A85521A60}" type="presParOf" srcId="{8C82B0FA-5EFE-4AF1-8D0A-50EA9736B2B9}" destId="{E0B127D2-A97D-4ACB-B85C-D3FF309C9AD9}" srcOrd="0" destOrd="0" presId="urn:microsoft.com/office/officeart/2005/8/layout/vList4#2"/>
    <dgm:cxn modelId="{280FA705-5ACB-4595-8871-32EFCE0A7A46}" type="presParOf" srcId="{8C82B0FA-5EFE-4AF1-8D0A-50EA9736B2B9}" destId="{6BC679ED-7A2B-405A-828E-F465A80C6D2F}" srcOrd="1" destOrd="0" presId="urn:microsoft.com/office/officeart/2005/8/layout/vList4#2"/>
    <dgm:cxn modelId="{9576D32F-4425-422D-8231-AF01FE56AB6F}" type="presParOf" srcId="{8C82B0FA-5EFE-4AF1-8D0A-50EA9736B2B9}" destId="{F9456413-3DEF-46DB-8ED9-6201EB0D2F0F}" srcOrd="2" destOrd="0" presId="urn:microsoft.com/office/officeart/2005/8/layout/vList4#2"/>
    <dgm:cxn modelId="{4EA33F56-05CA-4E15-B7B9-74863560942E}" type="presParOf" srcId="{C4692721-C089-415F-9F4E-32CADFE4DCF3}" destId="{ED5DCE9B-1BD6-41B7-B8C6-C596F2A47541}" srcOrd="3" destOrd="0" presId="urn:microsoft.com/office/officeart/2005/8/layout/vList4#2"/>
    <dgm:cxn modelId="{68835D72-2FF9-4BB6-BDD3-E96F8FA2F38D}" type="presParOf" srcId="{C4692721-C089-415F-9F4E-32CADFE4DCF3}" destId="{1051B6A2-FCC9-4571-B47F-E8B7021632BA}" srcOrd="4" destOrd="0" presId="urn:microsoft.com/office/officeart/2005/8/layout/vList4#2"/>
    <dgm:cxn modelId="{B8ECADFF-24DB-4039-8D77-8430A20D339D}" type="presParOf" srcId="{1051B6A2-FCC9-4571-B47F-E8B7021632BA}" destId="{950F871F-84BE-452C-90EA-9C11046CC667}" srcOrd="0" destOrd="0" presId="urn:microsoft.com/office/officeart/2005/8/layout/vList4#2"/>
    <dgm:cxn modelId="{93F1C8B4-FE03-4BDA-8D3F-2AE6DCD9C6A9}" type="presParOf" srcId="{1051B6A2-FCC9-4571-B47F-E8B7021632BA}" destId="{D8F39437-0C7F-4097-BA78-E61740B02856}" srcOrd="1" destOrd="0" presId="urn:microsoft.com/office/officeart/2005/8/layout/vList4#2"/>
    <dgm:cxn modelId="{11B12AF9-2C0A-4A5F-9A37-D71BDC31DE81}" type="presParOf" srcId="{1051B6A2-FCC9-4571-B47F-E8B7021632BA}" destId="{D2FCC3E9-0A23-4F87-B9FF-EFADAF715C75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VY_32_INOVACE_03_Anglický jazyk 4.ročník_My </a:t>
          </a:r>
          <a:r>
            <a:rPr lang="cs-CZ" sz="1600" kern="1200" baseline="0" dirty="0" err="1" smtClean="0"/>
            <a:t>toys</a:t>
          </a:r>
          <a:endParaRPr lang="cs-CZ" sz="1600" kern="1200" dirty="0"/>
        </a:p>
      </dsp:txBody>
      <dsp:txXfrm>
        <a:off x="1273857" y="792083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My </a:t>
          </a:r>
          <a:r>
            <a:rPr lang="cs-CZ" sz="2000" kern="1200" dirty="0" err="1" smtClean="0"/>
            <a:t>toys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F1CB37-CE94-4E4D-A875-184F8C411636}">
      <dsp:nvSpPr>
        <dsp:cNvPr id="0" name=""/>
        <dsp:cNvSpPr/>
      </dsp:nvSpPr>
      <dsp:spPr>
        <a:xfrm>
          <a:off x="0" y="0"/>
          <a:ext cx="6840760" cy="1490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Is</a:t>
          </a:r>
          <a:r>
            <a:rPr lang="cs-CZ" sz="3000" kern="1200" dirty="0" smtClean="0"/>
            <a:t> </a:t>
          </a:r>
          <a:r>
            <a:rPr lang="cs-CZ" sz="3000" kern="1200" dirty="0" err="1" smtClean="0"/>
            <a:t>this</a:t>
          </a:r>
          <a:r>
            <a:rPr lang="cs-CZ" sz="3000" kern="1200" dirty="0" smtClean="0"/>
            <a:t> a </a:t>
          </a:r>
          <a:r>
            <a:rPr lang="cs-CZ" sz="3000" kern="1200" dirty="0" err="1" smtClean="0"/>
            <a:t>cat</a:t>
          </a:r>
          <a:r>
            <a:rPr lang="cs-CZ" sz="3000" kern="1200" dirty="0" smtClean="0"/>
            <a:t>?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err="1" smtClean="0"/>
            <a:t>Yes,it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is</a:t>
          </a:r>
          <a:r>
            <a:rPr lang="cs-CZ" sz="2300" kern="1200" dirty="0" smtClean="0"/>
            <a:t>.</a:t>
          </a:r>
          <a:endParaRPr lang="cs-CZ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err="1" smtClean="0"/>
            <a:t>No,it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isn´t</a:t>
          </a:r>
          <a:r>
            <a:rPr lang="cs-CZ" sz="2300" kern="1200" dirty="0" smtClean="0"/>
            <a:t>.</a:t>
          </a:r>
          <a:endParaRPr lang="cs-CZ" sz="2300" kern="1200" dirty="0"/>
        </a:p>
      </dsp:txBody>
      <dsp:txXfrm>
        <a:off x="1517161" y="0"/>
        <a:ext cx="5323598" cy="1490094"/>
      </dsp:txXfrm>
    </dsp:sp>
    <dsp:sp modelId="{28249BE7-79CC-4249-9AD2-29959991534A}">
      <dsp:nvSpPr>
        <dsp:cNvPr id="0" name=""/>
        <dsp:cNvSpPr/>
      </dsp:nvSpPr>
      <dsp:spPr>
        <a:xfrm>
          <a:off x="149009" y="149009"/>
          <a:ext cx="1368152" cy="119207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5000" b="-25000"/>
          </a:stretch>
        </a:blipFill>
        <a:ln w="1143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1">
              <a:tint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0B127D2-A97D-4ACB-B85C-D3FF309C9AD9}">
      <dsp:nvSpPr>
        <dsp:cNvPr id="0" name=""/>
        <dsp:cNvSpPr/>
      </dsp:nvSpPr>
      <dsp:spPr>
        <a:xfrm>
          <a:off x="0" y="1639104"/>
          <a:ext cx="6840760" cy="1490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Is</a:t>
          </a:r>
          <a:r>
            <a:rPr lang="cs-CZ" sz="3000" kern="1200" dirty="0" smtClean="0"/>
            <a:t> </a:t>
          </a:r>
          <a:r>
            <a:rPr lang="cs-CZ" sz="3000" kern="1200" dirty="0" err="1" smtClean="0"/>
            <a:t>this</a:t>
          </a:r>
          <a:r>
            <a:rPr lang="cs-CZ" sz="3000" kern="1200" dirty="0" smtClean="0"/>
            <a:t> a </a:t>
          </a:r>
          <a:r>
            <a:rPr lang="cs-CZ" sz="3000" kern="1200" dirty="0" err="1" smtClean="0"/>
            <a:t>cat</a:t>
          </a:r>
          <a:r>
            <a:rPr lang="cs-CZ" sz="3000" kern="1200" dirty="0" smtClean="0"/>
            <a:t>?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err="1" smtClean="0"/>
            <a:t>Yes,it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is</a:t>
          </a:r>
          <a:r>
            <a:rPr lang="cs-CZ" sz="2300" kern="1200" dirty="0" smtClean="0"/>
            <a:t>.</a:t>
          </a:r>
          <a:endParaRPr lang="cs-CZ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err="1" smtClean="0"/>
            <a:t>No,it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isn´t</a:t>
          </a:r>
          <a:r>
            <a:rPr lang="cs-CZ" sz="2300" kern="1200" dirty="0" smtClean="0"/>
            <a:t>.</a:t>
          </a:r>
          <a:endParaRPr lang="cs-CZ" sz="2300" kern="1200" dirty="0"/>
        </a:p>
      </dsp:txBody>
      <dsp:txXfrm>
        <a:off x="1517161" y="1639104"/>
        <a:ext cx="5323598" cy="1490094"/>
      </dsp:txXfrm>
    </dsp:sp>
    <dsp:sp modelId="{6BC679ED-7A2B-405A-828E-F465A80C6D2F}">
      <dsp:nvSpPr>
        <dsp:cNvPr id="0" name=""/>
        <dsp:cNvSpPr/>
      </dsp:nvSpPr>
      <dsp:spPr>
        <a:xfrm>
          <a:off x="149009" y="1788114"/>
          <a:ext cx="1368152" cy="119207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0000" r="-10000"/>
          </a:stretch>
        </a:blipFill>
        <a:ln w="1143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1">
              <a:tint val="50000"/>
              <a:hueOff val="-5826"/>
              <a:satOff val="303"/>
              <a:lumOff val="-113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50F871F-84BE-452C-90EA-9C11046CC667}">
      <dsp:nvSpPr>
        <dsp:cNvPr id="0" name=""/>
        <dsp:cNvSpPr/>
      </dsp:nvSpPr>
      <dsp:spPr>
        <a:xfrm>
          <a:off x="0" y="3278208"/>
          <a:ext cx="6840760" cy="14900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Is</a:t>
          </a:r>
          <a:r>
            <a:rPr lang="cs-CZ" sz="3000" kern="1200" dirty="0" smtClean="0"/>
            <a:t> </a:t>
          </a:r>
          <a:r>
            <a:rPr lang="cs-CZ" sz="3000" kern="1200" dirty="0" err="1" smtClean="0"/>
            <a:t>this</a:t>
          </a:r>
          <a:r>
            <a:rPr lang="cs-CZ" sz="3000" kern="1200" dirty="0" smtClean="0"/>
            <a:t> a </a:t>
          </a:r>
          <a:r>
            <a:rPr lang="cs-CZ" sz="3000" kern="1200" dirty="0" err="1" smtClean="0"/>
            <a:t>monkey</a:t>
          </a:r>
          <a:r>
            <a:rPr lang="cs-CZ" sz="3000" kern="1200" dirty="0" smtClean="0"/>
            <a:t>?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err="1" smtClean="0"/>
            <a:t>Yes,it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is</a:t>
          </a:r>
          <a:r>
            <a:rPr lang="cs-CZ" sz="2300" kern="1200" dirty="0" smtClean="0"/>
            <a:t>.</a:t>
          </a:r>
          <a:endParaRPr lang="cs-CZ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err="1" smtClean="0"/>
            <a:t>No,it</a:t>
          </a:r>
          <a:r>
            <a:rPr lang="cs-CZ" sz="2300" kern="1200" dirty="0" smtClean="0"/>
            <a:t> </a:t>
          </a:r>
          <a:r>
            <a:rPr lang="cs-CZ" sz="2300" kern="1200" dirty="0" err="1" smtClean="0"/>
            <a:t>isn´t</a:t>
          </a:r>
          <a:r>
            <a:rPr lang="cs-CZ" sz="2300" kern="1200" dirty="0" smtClean="0"/>
            <a:t>.</a:t>
          </a:r>
          <a:endParaRPr lang="cs-CZ" sz="2300" kern="1200" dirty="0"/>
        </a:p>
      </dsp:txBody>
      <dsp:txXfrm>
        <a:off x="1517161" y="3278208"/>
        <a:ext cx="5323598" cy="1490094"/>
      </dsp:txXfrm>
    </dsp:sp>
    <dsp:sp modelId="{D8F39437-0C7F-4097-BA78-E61740B02856}">
      <dsp:nvSpPr>
        <dsp:cNvPr id="0" name=""/>
        <dsp:cNvSpPr/>
      </dsp:nvSpPr>
      <dsp:spPr>
        <a:xfrm>
          <a:off x="149009" y="3427218"/>
          <a:ext cx="1368152" cy="119207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5000" r="-15000"/>
          </a:stretch>
        </a:blipFill>
        <a:ln w="1143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chemeClr val="accent1">
              <a:tint val="50000"/>
              <a:hueOff val="-11651"/>
              <a:satOff val="606"/>
              <a:lumOff val="-2260"/>
              <a:alphaOff val="0"/>
              <a:shade val="30000"/>
              <a:satMod val="150000"/>
              <a:alpha val="38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7E43791-B390-4117-B49F-93C36CCF845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63FF0BD-F44C-4EA5-B7E6-80F6C6886D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wmf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976733219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73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400" dirty="0" smtClean="0"/>
              <a:t>MY TOYS</a:t>
            </a:r>
            <a:endParaRPr lang="cs-CZ" sz="4400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54" r="171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33266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Je zaměřena na rozšíření slovní zásoby.</a:t>
            </a:r>
          </a:p>
          <a:p>
            <a:r>
              <a:rPr lang="cs-CZ" dirty="0" smtClean="0"/>
              <a:t>Stránky lze využít jako pracovní listy se společnou kontrolou.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2862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534381"/>
            <a:ext cx="1520568" cy="213163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924944"/>
            <a:ext cx="1520568" cy="15129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907" y="4797152"/>
            <a:ext cx="1782166" cy="154533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808111"/>
            <a:ext cx="1584176" cy="158417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7924" y="2620230"/>
            <a:ext cx="2408312" cy="181761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65064" y="4522993"/>
            <a:ext cx="2595533" cy="185395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483768" y="148478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a bike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83768" y="378904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</a:rPr>
              <a:t>pram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00928" y="5157191"/>
            <a:ext cx="1381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</a:rPr>
              <a:t>lorry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60596" y="1484783"/>
            <a:ext cx="1135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ship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60597" y="3356992"/>
            <a:ext cx="1567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</a:rPr>
              <a:t>train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96136" y="538802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</a:rPr>
              <a:t>teddy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50000"/>
                  </a:schemeClr>
                </a:solidFill>
              </a:rPr>
              <a:t>bear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4839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WHAT IS THIS?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328766"/>
            <a:ext cx="1754091" cy="208823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628800"/>
            <a:ext cx="2232248" cy="148816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595" y="3973880"/>
            <a:ext cx="1947664" cy="19476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5" y="4100977"/>
            <a:ext cx="1433779" cy="1693469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99592" y="3109610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plane.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341699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ball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0513" y="579444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car.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00140" y="5965819"/>
            <a:ext cx="2039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a </a:t>
            </a:r>
            <a:r>
              <a:rPr lang="cs-CZ" sz="2400" dirty="0" err="1" smtClean="0"/>
              <a:t>doll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361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3187401202"/>
              </p:ext>
            </p:extLst>
          </p:nvPr>
        </p:nvGraphicFramePr>
        <p:xfrm>
          <a:off x="971600" y="548680"/>
          <a:ext cx="6840760" cy="476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187624" y="609329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Nepravdivé odpovědi škrtněte.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615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WHERE IS THIS?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387" y="1623708"/>
            <a:ext cx="1296144" cy="128101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387" y="3068960"/>
            <a:ext cx="1350233" cy="156213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281" y="4894719"/>
            <a:ext cx="1403843" cy="140384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997520" y="1772816"/>
            <a:ext cx="3636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Where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teddy</a:t>
            </a:r>
            <a:r>
              <a:rPr lang="cs-CZ" sz="2400" dirty="0" smtClean="0"/>
              <a:t> </a:t>
            </a:r>
            <a:r>
              <a:rPr lang="cs-CZ" sz="2400" dirty="0" err="1" smtClean="0"/>
              <a:t>bear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49122" y="223448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It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is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under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the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pram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67744" y="3212976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Where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doll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87825" y="3619195"/>
            <a:ext cx="3237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It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is</a:t>
            </a:r>
            <a:r>
              <a:rPr lang="cs-CZ" sz="2400" dirty="0" smtClean="0">
                <a:solidFill>
                  <a:srgbClr val="00B050"/>
                </a:solidFill>
              </a:rPr>
              <a:t> in </a:t>
            </a:r>
            <a:r>
              <a:rPr lang="cs-CZ" sz="2400" dirty="0" err="1" smtClean="0">
                <a:solidFill>
                  <a:srgbClr val="00B050"/>
                </a:solidFill>
              </a:rPr>
              <a:t>the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pram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62349" y="5109416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Where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cat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5596640"/>
            <a:ext cx="3041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It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is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over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the</a:t>
            </a:r>
            <a:r>
              <a:rPr lang="cs-CZ" sz="2400" dirty="0" smtClean="0">
                <a:solidFill>
                  <a:srgbClr val="00B050"/>
                </a:solidFill>
              </a:rPr>
              <a:t> dog.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951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DRAW,PLEASE.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book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on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desk</a:t>
            </a:r>
            <a:r>
              <a:rPr lang="cs-CZ" sz="2000" dirty="0" smtClean="0"/>
              <a:t>.</a:t>
            </a:r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schoolbag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under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desk</a:t>
            </a:r>
            <a:r>
              <a:rPr lang="cs-CZ" sz="2000" dirty="0" smtClean="0"/>
              <a:t>.</a:t>
            </a:r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big dog </a:t>
            </a:r>
            <a:r>
              <a:rPr lang="cs-CZ" sz="2000" dirty="0" err="1" smtClean="0"/>
              <a:t>is</a:t>
            </a:r>
            <a:r>
              <a:rPr lang="cs-CZ" sz="2000" dirty="0" smtClean="0"/>
              <a:t> by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desk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doll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box.</a:t>
            </a:r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train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by </a:t>
            </a:r>
            <a:r>
              <a:rPr lang="cs-CZ" sz="2000" dirty="0" err="1" smtClean="0"/>
              <a:t>the</a:t>
            </a:r>
            <a:r>
              <a:rPr lang="cs-CZ" sz="2000" dirty="0" smtClean="0"/>
              <a:t> box.</a:t>
            </a:r>
          </a:p>
          <a:p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monkey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on </a:t>
            </a:r>
            <a:r>
              <a:rPr lang="cs-CZ" sz="2000" dirty="0" err="1" smtClean="0"/>
              <a:t>the</a:t>
            </a:r>
            <a:r>
              <a:rPr lang="cs-CZ" sz="2000" dirty="0" smtClean="0"/>
              <a:t> box.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99592" y="3451888"/>
            <a:ext cx="2592288" cy="297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27984" y="3490225"/>
            <a:ext cx="2952327" cy="2771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15175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2532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135</TotalTime>
  <Words>206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Snímek 1</vt:lpstr>
      <vt:lpstr>MY TOYS</vt:lpstr>
      <vt:lpstr>ANOTACE</vt:lpstr>
      <vt:lpstr>Snímek 4</vt:lpstr>
      <vt:lpstr>WHAT IS THIS?</vt:lpstr>
      <vt:lpstr>Snímek 6</vt:lpstr>
      <vt:lpstr>WHERE IS THIS?</vt:lpstr>
      <vt:lpstr>DRAW,PLEASE.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TOYS</dc:title>
  <dc:creator>Kačenka</dc:creator>
  <cp:lastModifiedBy>Guest</cp:lastModifiedBy>
  <cp:revision>23</cp:revision>
  <dcterms:created xsi:type="dcterms:W3CDTF">2011-09-29T16:37:04Z</dcterms:created>
  <dcterms:modified xsi:type="dcterms:W3CDTF">2012-03-25T11:51:34Z</dcterms:modified>
</cp:coreProperties>
</file>