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VY_32_INOVACE_04_Anglický jazyk 4.ročník_Animals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Animals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45F5B5-A1E2-48E6-86A1-7A3F6240D43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13AC7C-456C-418C-98D0-E05477F23636}" type="presOf" srcId="{D8197B8C-B260-4A16-BDF4-0947B075E274}" destId="{5A5FFA88-C948-4069-8E93-59FA12366E83}" srcOrd="1" destOrd="0" presId="urn:microsoft.com/office/officeart/2005/8/layout/target3"/>
    <dgm:cxn modelId="{A9B47BD2-D395-4403-B6F5-8B2513E065A4}" type="presOf" srcId="{4C35D32F-0EAB-4CD7-82EE-45574DC2A586}" destId="{890E4F0B-2866-4A3F-A3C7-2A14B1797930}" srcOrd="1" destOrd="0" presId="urn:microsoft.com/office/officeart/2005/8/layout/target3"/>
    <dgm:cxn modelId="{F015CDDC-8181-4533-A5D4-25D173AFCB8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254D1B7-A79D-4954-906B-69D85256DAC1}" type="presOf" srcId="{B651F6E3-6281-48DB-9319-2AEAFDAE7572}" destId="{619D679B-A015-4ECF-8348-D1034C574F40}" srcOrd="0" destOrd="0" presId="urn:microsoft.com/office/officeart/2005/8/layout/target3"/>
    <dgm:cxn modelId="{B74EF3B4-AE08-4248-8AEA-08B198B57AC6}" type="presOf" srcId="{D1D4F407-5343-4D3F-B5B9-D407B03CAEB4}" destId="{AED2198E-93D5-4001-81B4-73124B309672}" srcOrd="1" destOrd="0" presId="urn:microsoft.com/office/officeart/2005/8/layout/target3"/>
    <dgm:cxn modelId="{B628B5BE-9B03-43D2-BE5E-E1BBEF50028D}" type="presOf" srcId="{D1B46980-6531-4606-95E6-44980827E919}" destId="{6140AFEC-043D-4C43-A2F9-D0F5331DF3A3}" srcOrd="0" destOrd="0" presId="urn:microsoft.com/office/officeart/2005/8/layout/target3"/>
    <dgm:cxn modelId="{0C911579-37CE-4816-A506-4F8BB4031FBB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994DDDE-0AEE-4F5A-9DC0-35538736E01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7AE7300-BCBA-4FDD-BDBD-22FE49CFAAF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A1CA06F-0BFB-405D-A8A6-4B9E858912C8}" type="presOf" srcId="{4C35D32F-0EAB-4CD7-82EE-45574DC2A586}" destId="{8BEBB6EC-1DAA-4CAC-8A25-BC0FCBD5DBD5}" srcOrd="0" destOrd="0" presId="urn:microsoft.com/office/officeart/2005/8/layout/target3"/>
    <dgm:cxn modelId="{7B5F8721-0818-4C10-BF8C-B1B797D83B0F}" type="presParOf" srcId="{333A1088-737F-45CB-B68E-254E46348037}" destId="{F5ABB229-8D3B-4694-996A-96F23CF14429}" srcOrd="0" destOrd="0" presId="urn:microsoft.com/office/officeart/2005/8/layout/target3"/>
    <dgm:cxn modelId="{3C84D977-73CE-43DB-BBC4-1D2879681E06}" type="presParOf" srcId="{333A1088-737F-45CB-B68E-254E46348037}" destId="{F41139FD-01EE-4571-8B17-4FB00FC51163}" srcOrd="1" destOrd="0" presId="urn:microsoft.com/office/officeart/2005/8/layout/target3"/>
    <dgm:cxn modelId="{572243BE-71D7-4A0B-8474-A89E7D4376D8}" type="presParOf" srcId="{333A1088-737F-45CB-B68E-254E46348037}" destId="{D005CE8C-CC26-4C3E-AC11-E15060ECD759}" srcOrd="2" destOrd="0" presId="urn:microsoft.com/office/officeart/2005/8/layout/target3"/>
    <dgm:cxn modelId="{E12054B4-683B-4474-88A8-896CC51CB0CD}" type="presParOf" srcId="{333A1088-737F-45CB-B68E-254E46348037}" destId="{2C702D82-9B77-49B7-9568-BB8EB47C3372}" srcOrd="3" destOrd="0" presId="urn:microsoft.com/office/officeart/2005/8/layout/target3"/>
    <dgm:cxn modelId="{05100960-04F4-4B78-8C6E-63F98DE0F577}" type="presParOf" srcId="{333A1088-737F-45CB-B68E-254E46348037}" destId="{A52A0455-90FF-4808-ABD0-F02540D31D5A}" srcOrd="4" destOrd="0" presId="urn:microsoft.com/office/officeart/2005/8/layout/target3"/>
    <dgm:cxn modelId="{B9092205-2364-4B66-BAA8-C4017ECC86F0}" type="presParOf" srcId="{333A1088-737F-45CB-B68E-254E46348037}" destId="{6140AFEC-043D-4C43-A2F9-D0F5331DF3A3}" srcOrd="5" destOrd="0" presId="urn:microsoft.com/office/officeart/2005/8/layout/target3"/>
    <dgm:cxn modelId="{DBB6D7CE-7E34-4C1A-957A-41FE6FDD54EA}" type="presParOf" srcId="{333A1088-737F-45CB-B68E-254E46348037}" destId="{9358AC05-5D7D-4327-9F80-1AD486AEA664}" srcOrd="6" destOrd="0" presId="urn:microsoft.com/office/officeart/2005/8/layout/target3"/>
    <dgm:cxn modelId="{238CE288-C571-44DE-A251-8CCE01948178}" type="presParOf" srcId="{333A1088-737F-45CB-B68E-254E46348037}" destId="{313FC574-E1CD-4FB4-B054-0B805CE0447D}" srcOrd="7" destOrd="0" presId="urn:microsoft.com/office/officeart/2005/8/layout/target3"/>
    <dgm:cxn modelId="{028ECFB2-8D03-4DE3-8850-CEC26DAA2005}" type="presParOf" srcId="{333A1088-737F-45CB-B68E-254E46348037}" destId="{619D679B-A015-4ECF-8348-D1034C574F40}" srcOrd="8" destOrd="0" presId="urn:microsoft.com/office/officeart/2005/8/layout/target3"/>
    <dgm:cxn modelId="{052CA019-DD56-4D73-8BE3-57DE97AA9FF7}" type="presParOf" srcId="{333A1088-737F-45CB-B68E-254E46348037}" destId="{322283A8-4A27-4CDA-BAE3-F381106A9174}" srcOrd="9" destOrd="0" presId="urn:microsoft.com/office/officeart/2005/8/layout/target3"/>
    <dgm:cxn modelId="{DEB067FF-FE60-4902-9A0B-43179B6806F8}" type="presParOf" srcId="{333A1088-737F-45CB-B68E-254E46348037}" destId="{FFC9F71D-1B4F-4AD9-A4A6-86ADEFC8AF5C}" srcOrd="10" destOrd="0" presId="urn:microsoft.com/office/officeart/2005/8/layout/target3"/>
    <dgm:cxn modelId="{01A70211-9FD3-47DA-B64E-DCCF55ACAECF}" type="presParOf" srcId="{333A1088-737F-45CB-B68E-254E46348037}" destId="{25B08C86-7E15-44DC-BE7F-FFB55DD49D12}" srcOrd="11" destOrd="0" presId="urn:microsoft.com/office/officeart/2005/8/layout/target3"/>
    <dgm:cxn modelId="{46A3B5DF-8281-48A9-B26E-137BBEE1DADE}" type="presParOf" srcId="{333A1088-737F-45CB-B68E-254E46348037}" destId="{76644BE8-9D7C-4C09-B250-3D10AF48CBB7}" srcOrd="12" destOrd="0" presId="urn:microsoft.com/office/officeart/2005/8/layout/target3"/>
    <dgm:cxn modelId="{C34D1869-D576-4384-90C5-F0D9D82E521D}" type="presParOf" srcId="{333A1088-737F-45CB-B68E-254E46348037}" destId="{EE85B701-7295-41C0-BA7A-34D3756A2AE6}" srcOrd="13" destOrd="0" presId="urn:microsoft.com/office/officeart/2005/8/layout/target3"/>
    <dgm:cxn modelId="{DF421313-BAA1-4681-B8E6-BD54A7F60D8B}" type="presParOf" srcId="{333A1088-737F-45CB-B68E-254E46348037}" destId="{8BEBB6EC-1DAA-4CAC-8A25-BC0FCBD5DBD5}" srcOrd="14" destOrd="0" presId="urn:microsoft.com/office/officeart/2005/8/layout/target3"/>
    <dgm:cxn modelId="{3795A3F4-317C-46EB-9BF6-6ABD43C6CB96}" type="presParOf" srcId="{333A1088-737F-45CB-B68E-254E46348037}" destId="{AED2198E-93D5-4001-81B4-73124B309672}" srcOrd="15" destOrd="0" presId="urn:microsoft.com/office/officeart/2005/8/layout/target3"/>
    <dgm:cxn modelId="{5E794F32-9F12-48AE-9C61-9E07D94794F4}" type="presParOf" srcId="{333A1088-737F-45CB-B68E-254E46348037}" destId="{2BE915AB-18AA-4053-B92C-3BFC9ED204BB}" srcOrd="16" destOrd="0" presId="urn:microsoft.com/office/officeart/2005/8/layout/target3"/>
    <dgm:cxn modelId="{4A4AA377-7FAB-4B4E-8633-A2C177285D59}" type="presParOf" srcId="{333A1088-737F-45CB-B68E-254E46348037}" destId="{6BB5E863-4638-4E1D-BFDE-399D028AC4ED}" srcOrd="17" destOrd="0" presId="urn:microsoft.com/office/officeart/2005/8/layout/target3"/>
    <dgm:cxn modelId="{5478F25F-3E00-43BF-8F19-FF298906482E}" type="presParOf" srcId="{333A1088-737F-45CB-B68E-254E46348037}" destId="{5A5FFA88-C948-4069-8E93-59FA12366E83}" srcOrd="18" destOrd="0" presId="urn:microsoft.com/office/officeart/2005/8/layout/target3"/>
    <dgm:cxn modelId="{88858C43-42CD-4397-999E-1EC7C8D1BC3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3C6B32-699F-456C-8A04-515F283274EC}" type="doc">
      <dgm:prSet loTypeId="urn:microsoft.com/office/officeart/2008/layout/PictureStrips" loCatId="list" qsTypeId="urn:microsoft.com/office/officeart/2005/8/quickstyle/simple5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1287F630-D664-4526-9F67-AE9C3F3FF725}">
      <dgm:prSet phldrT="[Text]"/>
      <dgm:spPr/>
      <dgm:t>
        <a:bodyPr/>
        <a:lstStyle/>
        <a:p>
          <a:r>
            <a:rPr lang="cs-CZ" dirty="0" smtClean="0"/>
            <a:t>________</a:t>
          </a:r>
          <a:endParaRPr lang="cs-CZ" dirty="0"/>
        </a:p>
      </dgm:t>
    </dgm:pt>
    <dgm:pt modelId="{7A7B6A4C-0DB0-4E4A-B904-CA8662F9972F}" type="parTrans" cxnId="{D51564A7-450F-448D-BEE9-F5672C9650EF}">
      <dgm:prSet/>
      <dgm:spPr/>
      <dgm:t>
        <a:bodyPr/>
        <a:lstStyle/>
        <a:p>
          <a:endParaRPr lang="cs-CZ"/>
        </a:p>
      </dgm:t>
    </dgm:pt>
    <dgm:pt modelId="{A5E5D04C-1A98-42B2-970B-ECB92CFD500A}" type="sibTrans" cxnId="{D51564A7-450F-448D-BEE9-F5672C9650EF}">
      <dgm:prSet/>
      <dgm:spPr/>
      <dgm:t>
        <a:bodyPr/>
        <a:lstStyle/>
        <a:p>
          <a:endParaRPr lang="cs-CZ"/>
        </a:p>
      </dgm:t>
    </dgm:pt>
    <dgm:pt modelId="{F59270E1-4C5C-422F-9DE1-838D2D597059}">
      <dgm:prSet phldrT="[Text]"/>
      <dgm:spPr/>
      <dgm:t>
        <a:bodyPr/>
        <a:lstStyle/>
        <a:p>
          <a:r>
            <a:rPr lang="cs-CZ" dirty="0" smtClean="0"/>
            <a:t>________</a:t>
          </a:r>
          <a:endParaRPr lang="cs-CZ" dirty="0"/>
        </a:p>
      </dgm:t>
    </dgm:pt>
    <dgm:pt modelId="{360A6493-4D4C-4B68-A2BC-88A46AF363F6}" type="parTrans" cxnId="{70467F9C-2522-498F-8ACD-C3F3A6B5B8C5}">
      <dgm:prSet/>
      <dgm:spPr/>
      <dgm:t>
        <a:bodyPr/>
        <a:lstStyle/>
        <a:p>
          <a:endParaRPr lang="cs-CZ"/>
        </a:p>
      </dgm:t>
    </dgm:pt>
    <dgm:pt modelId="{69405959-D522-4DF7-BB33-015A87115CAE}" type="sibTrans" cxnId="{70467F9C-2522-498F-8ACD-C3F3A6B5B8C5}">
      <dgm:prSet/>
      <dgm:spPr/>
      <dgm:t>
        <a:bodyPr/>
        <a:lstStyle/>
        <a:p>
          <a:endParaRPr lang="cs-CZ"/>
        </a:p>
      </dgm:t>
    </dgm:pt>
    <dgm:pt modelId="{FBE97F65-93ED-4FD3-AE3E-C7899EFD1EC0}">
      <dgm:prSet phldrT="[Text]"/>
      <dgm:spPr/>
      <dgm:t>
        <a:bodyPr/>
        <a:lstStyle/>
        <a:p>
          <a:r>
            <a:rPr lang="cs-CZ" dirty="0" smtClean="0"/>
            <a:t>________</a:t>
          </a:r>
          <a:endParaRPr lang="cs-CZ" dirty="0"/>
        </a:p>
      </dgm:t>
    </dgm:pt>
    <dgm:pt modelId="{CBB340E2-024F-4C7F-BCB7-DCF447D8B92C}" type="parTrans" cxnId="{DE71A1A9-4F68-4F8C-886E-1E296BE8DA1B}">
      <dgm:prSet/>
      <dgm:spPr/>
      <dgm:t>
        <a:bodyPr/>
        <a:lstStyle/>
        <a:p>
          <a:endParaRPr lang="cs-CZ"/>
        </a:p>
      </dgm:t>
    </dgm:pt>
    <dgm:pt modelId="{F2ADA711-7CFD-4326-A628-2238F3AAB43F}" type="sibTrans" cxnId="{DE71A1A9-4F68-4F8C-886E-1E296BE8DA1B}">
      <dgm:prSet/>
      <dgm:spPr/>
      <dgm:t>
        <a:bodyPr/>
        <a:lstStyle/>
        <a:p>
          <a:endParaRPr lang="cs-CZ"/>
        </a:p>
      </dgm:t>
    </dgm:pt>
    <dgm:pt modelId="{12B8FA0F-8487-412C-879B-C0C407DA7C83}" type="pres">
      <dgm:prSet presAssocID="{3B3C6B32-699F-456C-8A04-515F283274E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A4387BD-0897-40B3-9CF9-AD57CA196365}" type="pres">
      <dgm:prSet presAssocID="{1287F630-D664-4526-9F67-AE9C3F3FF725}" presName="composite" presStyleCnt="0"/>
      <dgm:spPr/>
    </dgm:pt>
    <dgm:pt modelId="{D3C3C3CE-356F-4A3B-A060-0EA52D9CBB5F}" type="pres">
      <dgm:prSet presAssocID="{1287F630-D664-4526-9F67-AE9C3F3FF725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D866-A133-49AC-8DA1-C177EB122402}" type="pres">
      <dgm:prSet presAssocID="{1287F630-D664-4526-9F67-AE9C3F3FF725}" presName="rect2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47000" r="-47000"/>
          </a:stretch>
        </a:blipFill>
      </dgm:spPr>
      <dgm:t>
        <a:bodyPr/>
        <a:lstStyle/>
        <a:p>
          <a:endParaRPr lang="cs-CZ"/>
        </a:p>
      </dgm:t>
    </dgm:pt>
    <dgm:pt modelId="{FDAD7FCB-5867-472F-9D3E-F82B478E7E44}" type="pres">
      <dgm:prSet presAssocID="{A5E5D04C-1A98-42B2-970B-ECB92CFD500A}" presName="sibTrans" presStyleCnt="0"/>
      <dgm:spPr/>
    </dgm:pt>
    <dgm:pt modelId="{1E77E9A8-29EE-4B95-9B2E-6648261485E7}" type="pres">
      <dgm:prSet presAssocID="{F59270E1-4C5C-422F-9DE1-838D2D597059}" presName="composite" presStyleCnt="0"/>
      <dgm:spPr/>
    </dgm:pt>
    <dgm:pt modelId="{440E3B78-A72E-412F-A9C6-F8CEC0FE5646}" type="pres">
      <dgm:prSet presAssocID="{F59270E1-4C5C-422F-9DE1-838D2D597059}" presName="rect1" presStyleLbl="tr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6AECA1-AF06-43FF-8AC8-9F1405504F1F}" type="pres">
      <dgm:prSet presAssocID="{F59270E1-4C5C-422F-9DE1-838D2D597059}" presName="rect2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cs-CZ"/>
        </a:p>
      </dgm:t>
    </dgm:pt>
    <dgm:pt modelId="{A8E99AD6-ECE4-46BE-A12A-6D73DA080510}" type="pres">
      <dgm:prSet presAssocID="{69405959-D522-4DF7-BB33-015A87115CAE}" presName="sibTrans" presStyleCnt="0"/>
      <dgm:spPr/>
    </dgm:pt>
    <dgm:pt modelId="{1AB5D4BE-919C-444F-B3FC-1501C91C92A7}" type="pres">
      <dgm:prSet presAssocID="{FBE97F65-93ED-4FD3-AE3E-C7899EFD1EC0}" presName="composite" presStyleCnt="0"/>
      <dgm:spPr/>
    </dgm:pt>
    <dgm:pt modelId="{DF33733E-516A-4459-B2AB-AD902FD07ED7}" type="pres">
      <dgm:prSet presAssocID="{FBE97F65-93ED-4FD3-AE3E-C7899EFD1EC0}" presName="rect1" presStyleLbl="tr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B64E53-DFC6-4918-B5D4-F917FD448465}" type="pres">
      <dgm:prSet presAssocID="{FBE97F65-93ED-4FD3-AE3E-C7899EFD1EC0}" presName="rect2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34000" r="-34000"/>
          </a:stretch>
        </a:blipFill>
      </dgm:spPr>
      <dgm:t>
        <a:bodyPr/>
        <a:lstStyle/>
        <a:p>
          <a:endParaRPr lang="cs-CZ"/>
        </a:p>
      </dgm:t>
    </dgm:pt>
  </dgm:ptLst>
  <dgm:cxnLst>
    <dgm:cxn modelId="{DE71A1A9-4F68-4F8C-886E-1E296BE8DA1B}" srcId="{3B3C6B32-699F-456C-8A04-515F283274EC}" destId="{FBE97F65-93ED-4FD3-AE3E-C7899EFD1EC0}" srcOrd="2" destOrd="0" parTransId="{CBB340E2-024F-4C7F-BCB7-DCF447D8B92C}" sibTransId="{F2ADA711-7CFD-4326-A628-2238F3AAB43F}"/>
    <dgm:cxn modelId="{70467F9C-2522-498F-8ACD-C3F3A6B5B8C5}" srcId="{3B3C6B32-699F-456C-8A04-515F283274EC}" destId="{F59270E1-4C5C-422F-9DE1-838D2D597059}" srcOrd="1" destOrd="0" parTransId="{360A6493-4D4C-4B68-A2BC-88A46AF363F6}" sibTransId="{69405959-D522-4DF7-BB33-015A87115CAE}"/>
    <dgm:cxn modelId="{43584A82-E04D-470B-A5F7-72455FC89CC7}" type="presOf" srcId="{FBE97F65-93ED-4FD3-AE3E-C7899EFD1EC0}" destId="{DF33733E-516A-4459-B2AB-AD902FD07ED7}" srcOrd="0" destOrd="0" presId="urn:microsoft.com/office/officeart/2008/layout/PictureStrips"/>
    <dgm:cxn modelId="{890A3262-05A0-4A31-904D-AB046B1B9B10}" type="presOf" srcId="{3B3C6B32-699F-456C-8A04-515F283274EC}" destId="{12B8FA0F-8487-412C-879B-C0C407DA7C83}" srcOrd="0" destOrd="0" presId="urn:microsoft.com/office/officeart/2008/layout/PictureStrips"/>
    <dgm:cxn modelId="{D51564A7-450F-448D-BEE9-F5672C9650EF}" srcId="{3B3C6B32-699F-456C-8A04-515F283274EC}" destId="{1287F630-D664-4526-9F67-AE9C3F3FF725}" srcOrd="0" destOrd="0" parTransId="{7A7B6A4C-0DB0-4E4A-B904-CA8662F9972F}" sibTransId="{A5E5D04C-1A98-42B2-970B-ECB92CFD500A}"/>
    <dgm:cxn modelId="{4F18D108-AAE2-4E96-9CC2-E108CDDF877C}" type="presOf" srcId="{F59270E1-4C5C-422F-9DE1-838D2D597059}" destId="{440E3B78-A72E-412F-A9C6-F8CEC0FE5646}" srcOrd="0" destOrd="0" presId="urn:microsoft.com/office/officeart/2008/layout/PictureStrips"/>
    <dgm:cxn modelId="{2DEE3DCC-CBA6-4972-BDD5-BFB74C8741E2}" type="presOf" srcId="{1287F630-D664-4526-9F67-AE9C3F3FF725}" destId="{D3C3C3CE-356F-4A3B-A060-0EA52D9CBB5F}" srcOrd="0" destOrd="0" presId="urn:microsoft.com/office/officeart/2008/layout/PictureStrips"/>
    <dgm:cxn modelId="{F53FA0C6-EE32-48BA-B7AD-9DE0345E44E7}" type="presParOf" srcId="{12B8FA0F-8487-412C-879B-C0C407DA7C83}" destId="{AA4387BD-0897-40B3-9CF9-AD57CA196365}" srcOrd="0" destOrd="0" presId="urn:microsoft.com/office/officeart/2008/layout/PictureStrips"/>
    <dgm:cxn modelId="{580857AB-48B3-40DD-B1FF-AE5A0CD33246}" type="presParOf" srcId="{AA4387BD-0897-40B3-9CF9-AD57CA196365}" destId="{D3C3C3CE-356F-4A3B-A060-0EA52D9CBB5F}" srcOrd="0" destOrd="0" presId="urn:microsoft.com/office/officeart/2008/layout/PictureStrips"/>
    <dgm:cxn modelId="{FA1FEECF-893A-4764-94E7-2EDF5D03EEE5}" type="presParOf" srcId="{AA4387BD-0897-40B3-9CF9-AD57CA196365}" destId="{F2CBD866-A133-49AC-8DA1-C177EB122402}" srcOrd="1" destOrd="0" presId="urn:microsoft.com/office/officeart/2008/layout/PictureStrips"/>
    <dgm:cxn modelId="{8FB3D847-C399-4EEB-8F7B-54B1FEB9C357}" type="presParOf" srcId="{12B8FA0F-8487-412C-879B-C0C407DA7C83}" destId="{FDAD7FCB-5867-472F-9D3E-F82B478E7E44}" srcOrd="1" destOrd="0" presId="urn:microsoft.com/office/officeart/2008/layout/PictureStrips"/>
    <dgm:cxn modelId="{C6DA5C50-E921-496A-8222-9D446EB91C55}" type="presParOf" srcId="{12B8FA0F-8487-412C-879B-C0C407DA7C83}" destId="{1E77E9A8-29EE-4B95-9B2E-6648261485E7}" srcOrd="2" destOrd="0" presId="urn:microsoft.com/office/officeart/2008/layout/PictureStrips"/>
    <dgm:cxn modelId="{F859D905-1FEA-4A24-BEFB-9F902A7C82F2}" type="presParOf" srcId="{1E77E9A8-29EE-4B95-9B2E-6648261485E7}" destId="{440E3B78-A72E-412F-A9C6-F8CEC0FE5646}" srcOrd="0" destOrd="0" presId="urn:microsoft.com/office/officeart/2008/layout/PictureStrips"/>
    <dgm:cxn modelId="{41FBACF0-2310-4ADC-A7FB-B066D0CF9EFA}" type="presParOf" srcId="{1E77E9A8-29EE-4B95-9B2E-6648261485E7}" destId="{226AECA1-AF06-43FF-8AC8-9F1405504F1F}" srcOrd="1" destOrd="0" presId="urn:microsoft.com/office/officeart/2008/layout/PictureStrips"/>
    <dgm:cxn modelId="{FDC28E90-E2E5-47F3-8267-B3E342986E32}" type="presParOf" srcId="{12B8FA0F-8487-412C-879B-C0C407DA7C83}" destId="{A8E99AD6-ECE4-46BE-A12A-6D73DA080510}" srcOrd="3" destOrd="0" presId="urn:microsoft.com/office/officeart/2008/layout/PictureStrips"/>
    <dgm:cxn modelId="{C9E0E5FA-D9B6-4208-A12C-5715491B5EF0}" type="presParOf" srcId="{12B8FA0F-8487-412C-879B-C0C407DA7C83}" destId="{1AB5D4BE-919C-444F-B3FC-1501C91C92A7}" srcOrd="4" destOrd="0" presId="urn:microsoft.com/office/officeart/2008/layout/PictureStrips"/>
    <dgm:cxn modelId="{CFE1EBD9-8EF9-40C5-8C98-AAC48D91F3DF}" type="presParOf" srcId="{1AB5D4BE-919C-444F-B3FC-1501C91C92A7}" destId="{DF33733E-516A-4459-B2AB-AD902FD07ED7}" srcOrd="0" destOrd="0" presId="urn:microsoft.com/office/officeart/2008/layout/PictureStrips"/>
    <dgm:cxn modelId="{44D55B28-7D79-41A0-A3D7-D25E747D8F38}" type="presParOf" srcId="{1AB5D4BE-919C-444F-B3FC-1501C91C92A7}" destId="{48B64E53-DFC6-4918-B5D4-F917FD448465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DEBE56-95B0-4D2D-93B8-BCDEA3062B6C}" type="doc">
      <dgm:prSet loTypeId="urn:microsoft.com/office/officeart/2008/layout/PictureStrips" loCatId="list" qsTypeId="urn:microsoft.com/office/officeart/2005/8/quickstyle/simple5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4EA0FB19-F2AB-4757-B117-CD296D74A4C5}">
      <dgm:prSet phldrT="[Text]"/>
      <dgm:spPr/>
      <dgm:t>
        <a:bodyPr/>
        <a:lstStyle/>
        <a:p>
          <a:r>
            <a:rPr lang="cs-CZ" dirty="0" smtClean="0"/>
            <a:t>________</a:t>
          </a:r>
          <a:endParaRPr lang="cs-CZ" dirty="0"/>
        </a:p>
      </dgm:t>
    </dgm:pt>
    <dgm:pt modelId="{BE80A48E-DF6C-4149-AF84-3ED9B185C4C5}" type="parTrans" cxnId="{0CF074E9-30DD-4C40-94D2-904E89EEE79C}">
      <dgm:prSet/>
      <dgm:spPr/>
      <dgm:t>
        <a:bodyPr/>
        <a:lstStyle/>
        <a:p>
          <a:endParaRPr lang="cs-CZ"/>
        </a:p>
      </dgm:t>
    </dgm:pt>
    <dgm:pt modelId="{C3A81A29-1A3D-4CFB-B389-156FE250B819}" type="sibTrans" cxnId="{0CF074E9-30DD-4C40-94D2-904E89EEE79C}">
      <dgm:prSet/>
      <dgm:spPr/>
      <dgm:t>
        <a:bodyPr/>
        <a:lstStyle/>
        <a:p>
          <a:endParaRPr lang="cs-CZ"/>
        </a:p>
      </dgm:t>
    </dgm:pt>
    <dgm:pt modelId="{64A1F901-C873-4CF5-9617-7C0C3A3BB268}">
      <dgm:prSet phldrT="[Text]"/>
      <dgm:spPr/>
      <dgm:t>
        <a:bodyPr/>
        <a:lstStyle/>
        <a:p>
          <a:r>
            <a:rPr lang="cs-CZ" dirty="0" smtClean="0"/>
            <a:t>________</a:t>
          </a:r>
          <a:endParaRPr lang="cs-CZ" dirty="0"/>
        </a:p>
      </dgm:t>
    </dgm:pt>
    <dgm:pt modelId="{E9C310D0-70BC-42AB-8BCC-7BCED9C8E771}" type="parTrans" cxnId="{5F10CF46-A6B8-4CCA-8B26-705C3178FC20}">
      <dgm:prSet/>
      <dgm:spPr/>
      <dgm:t>
        <a:bodyPr/>
        <a:lstStyle/>
        <a:p>
          <a:endParaRPr lang="cs-CZ"/>
        </a:p>
      </dgm:t>
    </dgm:pt>
    <dgm:pt modelId="{57CDEFCB-C5F4-4564-B6AD-ADD68F2972BF}" type="sibTrans" cxnId="{5F10CF46-A6B8-4CCA-8B26-705C3178FC20}">
      <dgm:prSet/>
      <dgm:spPr/>
      <dgm:t>
        <a:bodyPr/>
        <a:lstStyle/>
        <a:p>
          <a:endParaRPr lang="cs-CZ"/>
        </a:p>
      </dgm:t>
    </dgm:pt>
    <dgm:pt modelId="{3FBC1AA7-2ADB-466C-812B-5C264DAFE969}">
      <dgm:prSet phldrT="[Text]"/>
      <dgm:spPr/>
      <dgm:t>
        <a:bodyPr/>
        <a:lstStyle/>
        <a:p>
          <a:r>
            <a:rPr lang="cs-CZ" dirty="0" smtClean="0"/>
            <a:t>________</a:t>
          </a:r>
          <a:endParaRPr lang="cs-CZ" dirty="0"/>
        </a:p>
      </dgm:t>
    </dgm:pt>
    <dgm:pt modelId="{0B21F6C0-5E14-4F03-96C4-D7BA5A359FE6}" type="parTrans" cxnId="{23535772-9536-4BBF-B4E5-F839CFCD3961}">
      <dgm:prSet/>
      <dgm:spPr/>
      <dgm:t>
        <a:bodyPr/>
        <a:lstStyle/>
        <a:p>
          <a:endParaRPr lang="cs-CZ"/>
        </a:p>
      </dgm:t>
    </dgm:pt>
    <dgm:pt modelId="{792707ED-C366-4C59-862B-4A360DA098C6}" type="sibTrans" cxnId="{23535772-9536-4BBF-B4E5-F839CFCD3961}">
      <dgm:prSet/>
      <dgm:spPr/>
      <dgm:t>
        <a:bodyPr/>
        <a:lstStyle/>
        <a:p>
          <a:endParaRPr lang="cs-CZ"/>
        </a:p>
      </dgm:t>
    </dgm:pt>
    <dgm:pt modelId="{380D0FD9-9AA9-487C-B1C1-570B32E83D32}" type="pres">
      <dgm:prSet presAssocID="{27DEBE56-95B0-4D2D-93B8-BCDEA3062B6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AFE957-F82F-4E4B-84ED-F0D5327978EB}" type="pres">
      <dgm:prSet presAssocID="{4EA0FB19-F2AB-4757-B117-CD296D74A4C5}" presName="composite" presStyleCnt="0"/>
      <dgm:spPr/>
    </dgm:pt>
    <dgm:pt modelId="{219309CC-2452-4A00-82F6-B43B65747E8F}" type="pres">
      <dgm:prSet presAssocID="{4EA0FB19-F2AB-4757-B117-CD296D74A4C5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F855D3-0081-45CA-83EF-9E96362DE8B1}" type="pres">
      <dgm:prSet presAssocID="{4EA0FB19-F2AB-4757-B117-CD296D74A4C5}" presName="rect2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120000" r="-120000"/>
          </a:stretch>
        </a:blipFill>
      </dgm:spPr>
      <dgm:t>
        <a:bodyPr/>
        <a:lstStyle/>
        <a:p>
          <a:endParaRPr lang="cs-CZ"/>
        </a:p>
      </dgm:t>
    </dgm:pt>
    <dgm:pt modelId="{17957314-A49E-4E63-8D4B-22EE03CB5C6C}" type="pres">
      <dgm:prSet presAssocID="{C3A81A29-1A3D-4CFB-B389-156FE250B819}" presName="sibTrans" presStyleCnt="0"/>
      <dgm:spPr/>
    </dgm:pt>
    <dgm:pt modelId="{37BC75C8-D7BE-4E9C-B335-417D9A1AED0E}" type="pres">
      <dgm:prSet presAssocID="{64A1F901-C873-4CF5-9617-7C0C3A3BB268}" presName="composite" presStyleCnt="0"/>
      <dgm:spPr/>
    </dgm:pt>
    <dgm:pt modelId="{B41B0C07-3681-4537-B4E0-7354BD7CDCB0}" type="pres">
      <dgm:prSet presAssocID="{64A1F901-C873-4CF5-9617-7C0C3A3BB268}" presName="rect1" presStyleLbl="tr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50FFE1-7C60-4AB8-BF3F-1FC0BC1015B1}" type="pres">
      <dgm:prSet presAssocID="{64A1F901-C873-4CF5-9617-7C0C3A3BB268}" presName="rect2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7000" r="-27000"/>
          </a:stretch>
        </a:blipFill>
      </dgm:spPr>
      <dgm:t>
        <a:bodyPr/>
        <a:lstStyle/>
        <a:p>
          <a:endParaRPr lang="cs-CZ"/>
        </a:p>
      </dgm:t>
    </dgm:pt>
    <dgm:pt modelId="{8FF2904C-25FF-41A9-A1C3-B6BDFBB76DAD}" type="pres">
      <dgm:prSet presAssocID="{57CDEFCB-C5F4-4564-B6AD-ADD68F2972BF}" presName="sibTrans" presStyleCnt="0"/>
      <dgm:spPr/>
    </dgm:pt>
    <dgm:pt modelId="{D5021874-4FE5-4E73-992D-5A9EEBE7E040}" type="pres">
      <dgm:prSet presAssocID="{3FBC1AA7-2ADB-466C-812B-5C264DAFE969}" presName="composite" presStyleCnt="0"/>
      <dgm:spPr/>
    </dgm:pt>
    <dgm:pt modelId="{161A97C7-69E9-4AD4-84A8-68525513D9F5}" type="pres">
      <dgm:prSet presAssocID="{3FBC1AA7-2ADB-466C-812B-5C264DAFE969}" presName="rect1" presStyleLbl="tr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A5C591-DD34-4195-83AE-98B650E5E39E}" type="pres">
      <dgm:prSet presAssocID="{3FBC1AA7-2ADB-466C-812B-5C264DAFE969}" presName="rect2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4000" r="-24000"/>
          </a:stretch>
        </a:blipFill>
      </dgm:spPr>
      <dgm:t>
        <a:bodyPr/>
        <a:lstStyle/>
        <a:p>
          <a:endParaRPr lang="cs-CZ"/>
        </a:p>
      </dgm:t>
    </dgm:pt>
  </dgm:ptLst>
  <dgm:cxnLst>
    <dgm:cxn modelId="{0CF074E9-30DD-4C40-94D2-904E89EEE79C}" srcId="{27DEBE56-95B0-4D2D-93B8-BCDEA3062B6C}" destId="{4EA0FB19-F2AB-4757-B117-CD296D74A4C5}" srcOrd="0" destOrd="0" parTransId="{BE80A48E-DF6C-4149-AF84-3ED9B185C4C5}" sibTransId="{C3A81A29-1A3D-4CFB-B389-156FE250B819}"/>
    <dgm:cxn modelId="{2D05C050-B136-4633-BA80-AA2BBEB7D134}" type="presOf" srcId="{4EA0FB19-F2AB-4757-B117-CD296D74A4C5}" destId="{219309CC-2452-4A00-82F6-B43B65747E8F}" srcOrd="0" destOrd="0" presId="urn:microsoft.com/office/officeart/2008/layout/PictureStrips"/>
    <dgm:cxn modelId="{9FE7FFA5-D88C-4197-837F-C3E7D5474416}" type="presOf" srcId="{64A1F901-C873-4CF5-9617-7C0C3A3BB268}" destId="{B41B0C07-3681-4537-B4E0-7354BD7CDCB0}" srcOrd="0" destOrd="0" presId="urn:microsoft.com/office/officeart/2008/layout/PictureStrips"/>
    <dgm:cxn modelId="{AF2840EB-AEBB-4958-8EF5-5D7E0F24BA99}" type="presOf" srcId="{3FBC1AA7-2ADB-466C-812B-5C264DAFE969}" destId="{161A97C7-69E9-4AD4-84A8-68525513D9F5}" srcOrd="0" destOrd="0" presId="urn:microsoft.com/office/officeart/2008/layout/PictureStrips"/>
    <dgm:cxn modelId="{5F10CF46-A6B8-4CCA-8B26-705C3178FC20}" srcId="{27DEBE56-95B0-4D2D-93B8-BCDEA3062B6C}" destId="{64A1F901-C873-4CF5-9617-7C0C3A3BB268}" srcOrd="1" destOrd="0" parTransId="{E9C310D0-70BC-42AB-8BCC-7BCED9C8E771}" sibTransId="{57CDEFCB-C5F4-4564-B6AD-ADD68F2972BF}"/>
    <dgm:cxn modelId="{23535772-9536-4BBF-B4E5-F839CFCD3961}" srcId="{27DEBE56-95B0-4D2D-93B8-BCDEA3062B6C}" destId="{3FBC1AA7-2ADB-466C-812B-5C264DAFE969}" srcOrd="2" destOrd="0" parTransId="{0B21F6C0-5E14-4F03-96C4-D7BA5A359FE6}" sibTransId="{792707ED-C366-4C59-862B-4A360DA098C6}"/>
    <dgm:cxn modelId="{36F0909C-C6C3-41B8-B0BC-807A7CE7F6B1}" type="presOf" srcId="{27DEBE56-95B0-4D2D-93B8-BCDEA3062B6C}" destId="{380D0FD9-9AA9-487C-B1C1-570B32E83D32}" srcOrd="0" destOrd="0" presId="urn:microsoft.com/office/officeart/2008/layout/PictureStrips"/>
    <dgm:cxn modelId="{CCCE913E-E0C5-4F57-8346-3038279B23C4}" type="presParOf" srcId="{380D0FD9-9AA9-487C-B1C1-570B32E83D32}" destId="{C6AFE957-F82F-4E4B-84ED-F0D5327978EB}" srcOrd="0" destOrd="0" presId="urn:microsoft.com/office/officeart/2008/layout/PictureStrips"/>
    <dgm:cxn modelId="{D8B9BD9E-BB03-49DF-A2FA-D23ADB78C8C2}" type="presParOf" srcId="{C6AFE957-F82F-4E4B-84ED-F0D5327978EB}" destId="{219309CC-2452-4A00-82F6-B43B65747E8F}" srcOrd="0" destOrd="0" presId="urn:microsoft.com/office/officeart/2008/layout/PictureStrips"/>
    <dgm:cxn modelId="{0085BE91-0CEE-4755-8837-D342AFDC1E38}" type="presParOf" srcId="{C6AFE957-F82F-4E4B-84ED-F0D5327978EB}" destId="{77F855D3-0081-45CA-83EF-9E96362DE8B1}" srcOrd="1" destOrd="0" presId="urn:microsoft.com/office/officeart/2008/layout/PictureStrips"/>
    <dgm:cxn modelId="{B27BF1BE-39E9-40C9-8AE9-964093E1D29B}" type="presParOf" srcId="{380D0FD9-9AA9-487C-B1C1-570B32E83D32}" destId="{17957314-A49E-4E63-8D4B-22EE03CB5C6C}" srcOrd="1" destOrd="0" presId="urn:microsoft.com/office/officeart/2008/layout/PictureStrips"/>
    <dgm:cxn modelId="{D897E4DE-89B9-4733-BD22-A910F24819A0}" type="presParOf" srcId="{380D0FD9-9AA9-487C-B1C1-570B32E83D32}" destId="{37BC75C8-D7BE-4E9C-B335-417D9A1AED0E}" srcOrd="2" destOrd="0" presId="urn:microsoft.com/office/officeart/2008/layout/PictureStrips"/>
    <dgm:cxn modelId="{621C68EA-A5CB-427A-A1E9-4B90A4A28614}" type="presParOf" srcId="{37BC75C8-D7BE-4E9C-B335-417D9A1AED0E}" destId="{B41B0C07-3681-4537-B4E0-7354BD7CDCB0}" srcOrd="0" destOrd="0" presId="urn:microsoft.com/office/officeart/2008/layout/PictureStrips"/>
    <dgm:cxn modelId="{7825CA3E-CB4F-4B13-94A4-A91D13BB175B}" type="presParOf" srcId="{37BC75C8-D7BE-4E9C-B335-417D9A1AED0E}" destId="{6050FFE1-7C60-4AB8-BF3F-1FC0BC1015B1}" srcOrd="1" destOrd="0" presId="urn:microsoft.com/office/officeart/2008/layout/PictureStrips"/>
    <dgm:cxn modelId="{BEC8521B-584C-4649-B72C-8FB2D6E28393}" type="presParOf" srcId="{380D0FD9-9AA9-487C-B1C1-570B32E83D32}" destId="{8FF2904C-25FF-41A9-A1C3-B6BDFBB76DAD}" srcOrd="3" destOrd="0" presId="urn:microsoft.com/office/officeart/2008/layout/PictureStrips"/>
    <dgm:cxn modelId="{AE35B1DE-F6BB-4F0D-96B0-8206202DDECD}" type="presParOf" srcId="{380D0FD9-9AA9-487C-B1C1-570B32E83D32}" destId="{D5021874-4FE5-4E73-992D-5A9EEBE7E040}" srcOrd="4" destOrd="0" presId="urn:microsoft.com/office/officeart/2008/layout/PictureStrips"/>
    <dgm:cxn modelId="{E819DAA9-CE9A-4B16-A656-30307D408399}" type="presParOf" srcId="{D5021874-4FE5-4E73-992D-5A9EEBE7E040}" destId="{161A97C7-69E9-4AD4-84A8-68525513D9F5}" srcOrd="0" destOrd="0" presId="urn:microsoft.com/office/officeart/2008/layout/PictureStrips"/>
    <dgm:cxn modelId="{061387B0-7FFE-4713-8F37-56CD4DBDBC94}" type="presParOf" srcId="{D5021874-4FE5-4E73-992D-5A9EEBE7E040}" destId="{F6A5C591-DD34-4195-83AE-98B650E5E39E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C0B2C31-0E25-4EB2-8F32-D60D76BAEF51}" type="doc">
      <dgm:prSet loTypeId="urn:microsoft.com/office/officeart/2008/layout/PictureStrips" loCatId="list" qsTypeId="urn:microsoft.com/office/officeart/2005/8/quickstyle/simple5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8A5BE32A-B85E-408B-9A07-A64C08046DE6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cow</a:t>
          </a:r>
          <a:endParaRPr lang="cs-CZ" dirty="0"/>
        </a:p>
      </dgm:t>
    </dgm:pt>
    <dgm:pt modelId="{A0AC8BCB-D20A-47E3-8561-AFBBC0EBAAE9}" type="parTrans" cxnId="{24CA620B-FF07-4CF9-977C-8B0CAA3B981C}">
      <dgm:prSet/>
      <dgm:spPr/>
      <dgm:t>
        <a:bodyPr/>
        <a:lstStyle/>
        <a:p>
          <a:endParaRPr lang="cs-CZ"/>
        </a:p>
      </dgm:t>
    </dgm:pt>
    <dgm:pt modelId="{9782095C-7371-4D7A-B00F-9A0DCD208C49}" type="sibTrans" cxnId="{24CA620B-FF07-4CF9-977C-8B0CAA3B981C}">
      <dgm:prSet/>
      <dgm:spPr/>
      <dgm:t>
        <a:bodyPr/>
        <a:lstStyle/>
        <a:p>
          <a:endParaRPr lang="cs-CZ"/>
        </a:p>
      </dgm:t>
    </dgm:pt>
    <dgm:pt modelId="{1747A047-C9A5-4F86-8820-C0A50A65EB63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rabbit</a:t>
          </a:r>
          <a:endParaRPr lang="cs-CZ" dirty="0"/>
        </a:p>
      </dgm:t>
    </dgm:pt>
    <dgm:pt modelId="{77FAEB06-635E-427D-B825-ED1E245BEF6D}" type="parTrans" cxnId="{A4B4BC80-4511-4FB5-9994-2EBB7700D03A}">
      <dgm:prSet/>
      <dgm:spPr/>
      <dgm:t>
        <a:bodyPr/>
        <a:lstStyle/>
        <a:p>
          <a:endParaRPr lang="cs-CZ"/>
        </a:p>
      </dgm:t>
    </dgm:pt>
    <dgm:pt modelId="{3E45788E-85C6-4F83-A680-45D92FDD0184}" type="sibTrans" cxnId="{A4B4BC80-4511-4FB5-9994-2EBB7700D03A}">
      <dgm:prSet/>
      <dgm:spPr/>
      <dgm:t>
        <a:bodyPr/>
        <a:lstStyle/>
        <a:p>
          <a:endParaRPr lang="cs-CZ"/>
        </a:p>
      </dgm:t>
    </dgm:pt>
    <dgm:pt modelId="{BB5CB7A7-A865-4C70-914B-08966A2692D9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pigeon</a:t>
          </a:r>
          <a:endParaRPr lang="cs-CZ" dirty="0"/>
        </a:p>
      </dgm:t>
    </dgm:pt>
    <dgm:pt modelId="{F0D267BB-A39B-4013-8CB9-2C71DE1CC2E9}" type="parTrans" cxnId="{55DC2B20-D58F-45D3-815C-693D8448ED9A}">
      <dgm:prSet/>
      <dgm:spPr/>
      <dgm:t>
        <a:bodyPr/>
        <a:lstStyle/>
        <a:p>
          <a:endParaRPr lang="cs-CZ"/>
        </a:p>
      </dgm:t>
    </dgm:pt>
    <dgm:pt modelId="{8D35C5CD-143C-4882-A9B4-8DB5F02064F6}" type="sibTrans" cxnId="{55DC2B20-D58F-45D3-815C-693D8448ED9A}">
      <dgm:prSet/>
      <dgm:spPr/>
      <dgm:t>
        <a:bodyPr/>
        <a:lstStyle/>
        <a:p>
          <a:endParaRPr lang="cs-CZ"/>
        </a:p>
      </dgm:t>
    </dgm:pt>
    <dgm:pt modelId="{85A14681-A793-4045-82A5-6060E4DA6031}" type="pres">
      <dgm:prSet presAssocID="{4C0B2C31-0E25-4EB2-8F32-D60D76BAEF5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B388A7-0414-4C12-B52D-5796957DF5A7}" type="pres">
      <dgm:prSet presAssocID="{8A5BE32A-B85E-408B-9A07-A64C08046DE6}" presName="composite" presStyleCnt="0"/>
      <dgm:spPr/>
    </dgm:pt>
    <dgm:pt modelId="{D537E0CC-2CA6-4D6E-A152-466462AB8FD8}" type="pres">
      <dgm:prSet presAssocID="{8A5BE32A-B85E-408B-9A07-A64C08046DE6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0BF47B-9699-49B6-8CD8-9BD2C976ECE9}" type="pres">
      <dgm:prSet presAssocID="{8A5BE32A-B85E-408B-9A07-A64C08046DE6}" presName="rect2" presStyleLbl="fgImgPlace1" presStyleIdx="0" presStyleCnt="3" custLinFactNeighborX="4917" custLinFactNeighborY="-238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47000" r="-47000"/>
          </a:stretch>
        </a:blipFill>
      </dgm:spPr>
      <dgm:t>
        <a:bodyPr/>
        <a:lstStyle/>
        <a:p>
          <a:endParaRPr lang="cs-CZ"/>
        </a:p>
      </dgm:t>
    </dgm:pt>
    <dgm:pt modelId="{A118D37A-669A-4355-8EC8-B63E18967D60}" type="pres">
      <dgm:prSet presAssocID="{9782095C-7371-4D7A-B00F-9A0DCD208C49}" presName="sibTrans" presStyleCnt="0"/>
      <dgm:spPr/>
    </dgm:pt>
    <dgm:pt modelId="{9467EE8C-5FC5-47B2-A54C-2FAE9BE6375B}" type="pres">
      <dgm:prSet presAssocID="{1747A047-C9A5-4F86-8820-C0A50A65EB63}" presName="composite" presStyleCnt="0"/>
      <dgm:spPr/>
    </dgm:pt>
    <dgm:pt modelId="{4E0F5A9D-6C2D-4143-8318-9A4019B6E6D5}" type="pres">
      <dgm:prSet presAssocID="{1747A047-C9A5-4F86-8820-C0A50A65EB63}" presName="rect1" presStyleLbl="trAlignAcc1" presStyleIdx="1" presStyleCnt="3" custLinFactNeighborX="-691" custLinFactNeighborY="-46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D0F7D8-F3F2-4A5A-A354-74E2731E9F7C}" type="pres">
      <dgm:prSet presAssocID="{1747A047-C9A5-4F86-8820-C0A50A65EB63}" presName="rect2" presStyleLbl="fgImgPlace1" presStyleIdx="1" presStyleCnt="3" custLinFactNeighborX="4917" custLinFactNeighborY="-525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cs-CZ"/>
        </a:p>
      </dgm:t>
    </dgm:pt>
    <dgm:pt modelId="{97CC33A5-1AC6-4541-96A4-D62571E829EF}" type="pres">
      <dgm:prSet presAssocID="{3E45788E-85C6-4F83-A680-45D92FDD0184}" presName="sibTrans" presStyleCnt="0"/>
      <dgm:spPr/>
    </dgm:pt>
    <dgm:pt modelId="{3ED5AC71-FF28-4AAA-B871-5FA9B4B27875}" type="pres">
      <dgm:prSet presAssocID="{BB5CB7A7-A865-4C70-914B-08966A2692D9}" presName="composite" presStyleCnt="0"/>
      <dgm:spPr/>
    </dgm:pt>
    <dgm:pt modelId="{19C112AF-B103-4DAB-ABA6-DAF57A8D39A6}" type="pres">
      <dgm:prSet presAssocID="{BB5CB7A7-A865-4C70-914B-08966A2692D9}" presName="rect1" presStyleLbl="tr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458211-5B78-4346-943B-76376C1F7021}" type="pres">
      <dgm:prSet presAssocID="{BB5CB7A7-A865-4C70-914B-08966A2692D9}" presName="rect2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34000" r="-34000"/>
          </a:stretch>
        </a:blipFill>
      </dgm:spPr>
      <dgm:t>
        <a:bodyPr/>
        <a:lstStyle/>
        <a:p>
          <a:endParaRPr lang="cs-CZ"/>
        </a:p>
      </dgm:t>
    </dgm:pt>
  </dgm:ptLst>
  <dgm:cxnLst>
    <dgm:cxn modelId="{A4B4BC80-4511-4FB5-9994-2EBB7700D03A}" srcId="{4C0B2C31-0E25-4EB2-8F32-D60D76BAEF51}" destId="{1747A047-C9A5-4F86-8820-C0A50A65EB63}" srcOrd="1" destOrd="0" parTransId="{77FAEB06-635E-427D-B825-ED1E245BEF6D}" sibTransId="{3E45788E-85C6-4F83-A680-45D92FDD0184}"/>
    <dgm:cxn modelId="{CC4E5156-6E8C-4D60-864A-C88063DFF27C}" type="presOf" srcId="{4C0B2C31-0E25-4EB2-8F32-D60D76BAEF51}" destId="{85A14681-A793-4045-82A5-6060E4DA6031}" srcOrd="0" destOrd="0" presId="urn:microsoft.com/office/officeart/2008/layout/PictureStrips"/>
    <dgm:cxn modelId="{39DB4782-C35A-4753-A4CD-0A6AA5525C6A}" type="presOf" srcId="{8A5BE32A-B85E-408B-9A07-A64C08046DE6}" destId="{D537E0CC-2CA6-4D6E-A152-466462AB8FD8}" srcOrd="0" destOrd="0" presId="urn:microsoft.com/office/officeart/2008/layout/PictureStrips"/>
    <dgm:cxn modelId="{24CA620B-FF07-4CF9-977C-8B0CAA3B981C}" srcId="{4C0B2C31-0E25-4EB2-8F32-D60D76BAEF51}" destId="{8A5BE32A-B85E-408B-9A07-A64C08046DE6}" srcOrd="0" destOrd="0" parTransId="{A0AC8BCB-D20A-47E3-8561-AFBBC0EBAAE9}" sibTransId="{9782095C-7371-4D7A-B00F-9A0DCD208C49}"/>
    <dgm:cxn modelId="{55DC2B20-D58F-45D3-815C-693D8448ED9A}" srcId="{4C0B2C31-0E25-4EB2-8F32-D60D76BAEF51}" destId="{BB5CB7A7-A865-4C70-914B-08966A2692D9}" srcOrd="2" destOrd="0" parTransId="{F0D267BB-A39B-4013-8CB9-2C71DE1CC2E9}" sibTransId="{8D35C5CD-143C-4882-A9B4-8DB5F02064F6}"/>
    <dgm:cxn modelId="{AE4CF755-4DD3-4714-8D9D-827921E91695}" type="presOf" srcId="{1747A047-C9A5-4F86-8820-C0A50A65EB63}" destId="{4E0F5A9D-6C2D-4143-8318-9A4019B6E6D5}" srcOrd="0" destOrd="0" presId="urn:microsoft.com/office/officeart/2008/layout/PictureStrips"/>
    <dgm:cxn modelId="{5EFB5E76-83E8-4E76-8999-89C9DA3F6903}" type="presOf" srcId="{BB5CB7A7-A865-4C70-914B-08966A2692D9}" destId="{19C112AF-B103-4DAB-ABA6-DAF57A8D39A6}" srcOrd="0" destOrd="0" presId="urn:microsoft.com/office/officeart/2008/layout/PictureStrips"/>
    <dgm:cxn modelId="{1394387A-269D-430A-9131-88E7FD05CA91}" type="presParOf" srcId="{85A14681-A793-4045-82A5-6060E4DA6031}" destId="{55B388A7-0414-4C12-B52D-5796957DF5A7}" srcOrd="0" destOrd="0" presId="urn:microsoft.com/office/officeart/2008/layout/PictureStrips"/>
    <dgm:cxn modelId="{C880799C-11D0-4FF0-980D-C3AFB795CB39}" type="presParOf" srcId="{55B388A7-0414-4C12-B52D-5796957DF5A7}" destId="{D537E0CC-2CA6-4D6E-A152-466462AB8FD8}" srcOrd="0" destOrd="0" presId="urn:microsoft.com/office/officeart/2008/layout/PictureStrips"/>
    <dgm:cxn modelId="{CC8F02E5-BDBA-4A58-B8ED-CE90DFF9F90F}" type="presParOf" srcId="{55B388A7-0414-4C12-B52D-5796957DF5A7}" destId="{510BF47B-9699-49B6-8CD8-9BD2C976ECE9}" srcOrd="1" destOrd="0" presId="urn:microsoft.com/office/officeart/2008/layout/PictureStrips"/>
    <dgm:cxn modelId="{A06D452B-9867-4B2A-B36A-3CA968AE4E49}" type="presParOf" srcId="{85A14681-A793-4045-82A5-6060E4DA6031}" destId="{A118D37A-669A-4355-8EC8-B63E18967D60}" srcOrd="1" destOrd="0" presId="urn:microsoft.com/office/officeart/2008/layout/PictureStrips"/>
    <dgm:cxn modelId="{27E8FBC6-5DC6-4FDA-A275-3F3A7C8FACDE}" type="presParOf" srcId="{85A14681-A793-4045-82A5-6060E4DA6031}" destId="{9467EE8C-5FC5-47B2-A54C-2FAE9BE6375B}" srcOrd="2" destOrd="0" presId="urn:microsoft.com/office/officeart/2008/layout/PictureStrips"/>
    <dgm:cxn modelId="{037DEB79-CC4F-4A55-AC65-72F96FF9E486}" type="presParOf" srcId="{9467EE8C-5FC5-47B2-A54C-2FAE9BE6375B}" destId="{4E0F5A9D-6C2D-4143-8318-9A4019B6E6D5}" srcOrd="0" destOrd="0" presId="urn:microsoft.com/office/officeart/2008/layout/PictureStrips"/>
    <dgm:cxn modelId="{8714BAB2-8CD9-46BA-A59C-0E070D14FAFF}" type="presParOf" srcId="{9467EE8C-5FC5-47B2-A54C-2FAE9BE6375B}" destId="{8ED0F7D8-F3F2-4A5A-A354-74E2731E9F7C}" srcOrd="1" destOrd="0" presId="urn:microsoft.com/office/officeart/2008/layout/PictureStrips"/>
    <dgm:cxn modelId="{3B053986-7A74-4A72-8C12-FDD03D5CF7B4}" type="presParOf" srcId="{85A14681-A793-4045-82A5-6060E4DA6031}" destId="{97CC33A5-1AC6-4541-96A4-D62571E829EF}" srcOrd="3" destOrd="0" presId="urn:microsoft.com/office/officeart/2008/layout/PictureStrips"/>
    <dgm:cxn modelId="{677C5000-7EBD-4665-B2CF-7577D8C9D09B}" type="presParOf" srcId="{85A14681-A793-4045-82A5-6060E4DA6031}" destId="{3ED5AC71-FF28-4AAA-B871-5FA9B4B27875}" srcOrd="4" destOrd="0" presId="urn:microsoft.com/office/officeart/2008/layout/PictureStrips"/>
    <dgm:cxn modelId="{DD40DD04-BD17-4022-A261-28D9E928A15E}" type="presParOf" srcId="{3ED5AC71-FF28-4AAA-B871-5FA9B4B27875}" destId="{19C112AF-B103-4DAB-ABA6-DAF57A8D39A6}" srcOrd="0" destOrd="0" presId="urn:microsoft.com/office/officeart/2008/layout/PictureStrips"/>
    <dgm:cxn modelId="{E1E30A5E-1773-498B-9EAD-C3C0EBF656AF}" type="presParOf" srcId="{3ED5AC71-FF28-4AAA-B871-5FA9B4B27875}" destId="{C5458211-5B78-4346-943B-76376C1F7021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5A1439F-695F-48C8-BBFB-2ECDB8940317}" type="doc">
      <dgm:prSet loTypeId="urn:microsoft.com/office/officeart/2008/layout/PictureStrips" loCatId="list" qsTypeId="urn:microsoft.com/office/officeart/2005/8/quickstyle/simple5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6E6D63D4-DED9-447B-BFAD-9499D818B29F}">
      <dgm:prSet phldrT="[Text]"/>
      <dgm:spPr/>
      <dgm:t>
        <a:bodyPr/>
        <a:lstStyle/>
        <a:p>
          <a:r>
            <a:rPr lang="cs-CZ" dirty="0" err="1" smtClean="0"/>
            <a:t>some</a:t>
          </a:r>
          <a:r>
            <a:rPr lang="cs-CZ" dirty="0" smtClean="0"/>
            <a:t> </a:t>
          </a:r>
          <a:r>
            <a:rPr lang="cs-CZ" dirty="0" err="1" smtClean="0"/>
            <a:t>cows</a:t>
          </a:r>
          <a:endParaRPr lang="cs-CZ" dirty="0"/>
        </a:p>
      </dgm:t>
    </dgm:pt>
    <dgm:pt modelId="{7C4DF703-6884-4936-8C1B-672AEA40840B}" type="parTrans" cxnId="{622D1119-436E-4CCD-83B5-B2AAA9917361}">
      <dgm:prSet/>
      <dgm:spPr/>
      <dgm:t>
        <a:bodyPr/>
        <a:lstStyle/>
        <a:p>
          <a:endParaRPr lang="cs-CZ"/>
        </a:p>
      </dgm:t>
    </dgm:pt>
    <dgm:pt modelId="{CF6B0698-CB68-40C9-8A80-A7A83B880A76}" type="sibTrans" cxnId="{622D1119-436E-4CCD-83B5-B2AAA9917361}">
      <dgm:prSet/>
      <dgm:spPr/>
      <dgm:t>
        <a:bodyPr/>
        <a:lstStyle/>
        <a:p>
          <a:endParaRPr lang="cs-CZ"/>
        </a:p>
      </dgm:t>
    </dgm:pt>
    <dgm:pt modelId="{88186FDC-771B-4AE9-96C9-9ECFB3E1EF4F}">
      <dgm:prSet phldrT="[Text]"/>
      <dgm:spPr/>
      <dgm:t>
        <a:bodyPr/>
        <a:lstStyle/>
        <a:p>
          <a:r>
            <a:rPr lang="cs-CZ" dirty="0" err="1" smtClean="0"/>
            <a:t>some</a:t>
          </a:r>
          <a:r>
            <a:rPr lang="cs-CZ" dirty="0" smtClean="0"/>
            <a:t> </a:t>
          </a:r>
          <a:r>
            <a:rPr lang="cs-CZ" dirty="0" err="1" smtClean="0"/>
            <a:t>rabbits</a:t>
          </a:r>
          <a:endParaRPr lang="cs-CZ" dirty="0"/>
        </a:p>
      </dgm:t>
    </dgm:pt>
    <dgm:pt modelId="{F2901A43-BFB0-48CF-AE5D-77B1C12FC6F0}" type="parTrans" cxnId="{AEB5B8EA-4B1E-4CA5-9DE2-FCFD4A7809A2}">
      <dgm:prSet/>
      <dgm:spPr/>
      <dgm:t>
        <a:bodyPr/>
        <a:lstStyle/>
        <a:p>
          <a:endParaRPr lang="cs-CZ"/>
        </a:p>
      </dgm:t>
    </dgm:pt>
    <dgm:pt modelId="{4220F5B8-24B1-433F-BF67-C01DD2BD8F28}" type="sibTrans" cxnId="{AEB5B8EA-4B1E-4CA5-9DE2-FCFD4A7809A2}">
      <dgm:prSet/>
      <dgm:spPr/>
      <dgm:t>
        <a:bodyPr/>
        <a:lstStyle/>
        <a:p>
          <a:endParaRPr lang="cs-CZ"/>
        </a:p>
      </dgm:t>
    </dgm:pt>
    <dgm:pt modelId="{AE12F2F5-F9A3-48BD-A3B0-07CE2F526027}">
      <dgm:prSet phldrT="[Text]"/>
      <dgm:spPr/>
      <dgm:t>
        <a:bodyPr/>
        <a:lstStyle/>
        <a:p>
          <a:r>
            <a:rPr lang="cs-CZ" dirty="0" err="1" smtClean="0"/>
            <a:t>some</a:t>
          </a:r>
          <a:r>
            <a:rPr lang="cs-CZ" dirty="0" smtClean="0"/>
            <a:t> </a:t>
          </a:r>
          <a:r>
            <a:rPr lang="cs-CZ" dirty="0" err="1" smtClean="0"/>
            <a:t>pigeons</a:t>
          </a:r>
          <a:endParaRPr lang="cs-CZ" dirty="0"/>
        </a:p>
      </dgm:t>
    </dgm:pt>
    <dgm:pt modelId="{CCC03330-3956-42E6-859C-45486960B5A6}" type="parTrans" cxnId="{A577B49A-20EB-427C-8CD7-0ABC1404B9FA}">
      <dgm:prSet/>
      <dgm:spPr/>
      <dgm:t>
        <a:bodyPr/>
        <a:lstStyle/>
        <a:p>
          <a:endParaRPr lang="cs-CZ"/>
        </a:p>
      </dgm:t>
    </dgm:pt>
    <dgm:pt modelId="{47CAFDB7-9EBE-4C14-ABC0-4A32026B4ECF}" type="sibTrans" cxnId="{A577B49A-20EB-427C-8CD7-0ABC1404B9FA}">
      <dgm:prSet/>
      <dgm:spPr/>
      <dgm:t>
        <a:bodyPr/>
        <a:lstStyle/>
        <a:p>
          <a:endParaRPr lang="cs-CZ"/>
        </a:p>
      </dgm:t>
    </dgm:pt>
    <dgm:pt modelId="{CB7D9D5D-A5F8-4C9F-82DC-5F702C1EF51E}" type="pres">
      <dgm:prSet presAssocID="{05A1439F-695F-48C8-BBFB-2ECDB8940317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02E9C0F-D1D3-475A-8B23-94383FA34958}" type="pres">
      <dgm:prSet presAssocID="{6E6D63D4-DED9-447B-BFAD-9499D818B29F}" presName="composite" presStyleCnt="0"/>
      <dgm:spPr/>
    </dgm:pt>
    <dgm:pt modelId="{E3FE4ECA-72EA-4CC6-AFDF-4F8B2DFCCBFD}" type="pres">
      <dgm:prSet presAssocID="{6E6D63D4-DED9-447B-BFAD-9499D818B29F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188F90-5EF4-4A7E-B4FE-6E9184DD1FF8}" type="pres">
      <dgm:prSet presAssocID="{6E6D63D4-DED9-447B-BFAD-9499D818B29F}" presName="rect2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120000" r="-120000"/>
          </a:stretch>
        </a:blipFill>
      </dgm:spPr>
      <dgm:t>
        <a:bodyPr/>
        <a:lstStyle/>
        <a:p>
          <a:endParaRPr lang="cs-CZ"/>
        </a:p>
      </dgm:t>
    </dgm:pt>
    <dgm:pt modelId="{CF6968B7-8ED8-45AF-91F2-288A18C7A94C}" type="pres">
      <dgm:prSet presAssocID="{CF6B0698-CB68-40C9-8A80-A7A83B880A76}" presName="sibTrans" presStyleCnt="0"/>
      <dgm:spPr/>
    </dgm:pt>
    <dgm:pt modelId="{2C798DE6-704F-4F15-98B4-3034885F22FF}" type="pres">
      <dgm:prSet presAssocID="{88186FDC-771B-4AE9-96C9-9ECFB3E1EF4F}" presName="composite" presStyleCnt="0"/>
      <dgm:spPr/>
    </dgm:pt>
    <dgm:pt modelId="{A0F3C61C-EAA3-4586-AB5C-4940971EF9AB}" type="pres">
      <dgm:prSet presAssocID="{88186FDC-771B-4AE9-96C9-9ECFB3E1EF4F}" presName="rect1" presStyleLbl="tr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1A0971-03DF-4976-84F7-FE2753DED27F}" type="pres">
      <dgm:prSet presAssocID="{88186FDC-771B-4AE9-96C9-9ECFB3E1EF4F}" presName="rect2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7000" r="-27000"/>
          </a:stretch>
        </a:blipFill>
      </dgm:spPr>
      <dgm:t>
        <a:bodyPr/>
        <a:lstStyle/>
        <a:p>
          <a:endParaRPr lang="cs-CZ"/>
        </a:p>
      </dgm:t>
    </dgm:pt>
    <dgm:pt modelId="{4B0ED8EA-8A2F-4D3E-9EB7-81205CE83479}" type="pres">
      <dgm:prSet presAssocID="{4220F5B8-24B1-433F-BF67-C01DD2BD8F28}" presName="sibTrans" presStyleCnt="0"/>
      <dgm:spPr/>
    </dgm:pt>
    <dgm:pt modelId="{909D435D-3CC6-4C7A-A717-EE15165709A1}" type="pres">
      <dgm:prSet presAssocID="{AE12F2F5-F9A3-48BD-A3B0-07CE2F526027}" presName="composite" presStyleCnt="0"/>
      <dgm:spPr/>
    </dgm:pt>
    <dgm:pt modelId="{380F305B-15C5-4712-948D-C4B80682E0C3}" type="pres">
      <dgm:prSet presAssocID="{AE12F2F5-F9A3-48BD-A3B0-07CE2F526027}" presName="rect1" presStyleLbl="tr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37E813-7DD3-4BFB-B1AB-D4C1F95C0580}" type="pres">
      <dgm:prSet presAssocID="{AE12F2F5-F9A3-48BD-A3B0-07CE2F526027}" presName="rect2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4000" r="-24000"/>
          </a:stretch>
        </a:blipFill>
      </dgm:spPr>
      <dgm:t>
        <a:bodyPr/>
        <a:lstStyle/>
        <a:p>
          <a:endParaRPr lang="cs-CZ"/>
        </a:p>
      </dgm:t>
    </dgm:pt>
  </dgm:ptLst>
  <dgm:cxnLst>
    <dgm:cxn modelId="{32BFF149-FCD1-469C-ACB1-0FE659E5045C}" type="presOf" srcId="{05A1439F-695F-48C8-BBFB-2ECDB8940317}" destId="{CB7D9D5D-A5F8-4C9F-82DC-5F702C1EF51E}" srcOrd="0" destOrd="0" presId="urn:microsoft.com/office/officeart/2008/layout/PictureStrips"/>
    <dgm:cxn modelId="{91E3A0A8-D967-4453-93E6-5D4C5DB1A9BC}" type="presOf" srcId="{AE12F2F5-F9A3-48BD-A3B0-07CE2F526027}" destId="{380F305B-15C5-4712-948D-C4B80682E0C3}" srcOrd="0" destOrd="0" presId="urn:microsoft.com/office/officeart/2008/layout/PictureStrips"/>
    <dgm:cxn modelId="{AEB5B8EA-4B1E-4CA5-9DE2-FCFD4A7809A2}" srcId="{05A1439F-695F-48C8-BBFB-2ECDB8940317}" destId="{88186FDC-771B-4AE9-96C9-9ECFB3E1EF4F}" srcOrd="1" destOrd="0" parTransId="{F2901A43-BFB0-48CF-AE5D-77B1C12FC6F0}" sibTransId="{4220F5B8-24B1-433F-BF67-C01DD2BD8F28}"/>
    <dgm:cxn modelId="{2360242E-1859-4C27-818B-9F542224D858}" type="presOf" srcId="{6E6D63D4-DED9-447B-BFAD-9499D818B29F}" destId="{E3FE4ECA-72EA-4CC6-AFDF-4F8B2DFCCBFD}" srcOrd="0" destOrd="0" presId="urn:microsoft.com/office/officeart/2008/layout/PictureStrips"/>
    <dgm:cxn modelId="{A577B49A-20EB-427C-8CD7-0ABC1404B9FA}" srcId="{05A1439F-695F-48C8-BBFB-2ECDB8940317}" destId="{AE12F2F5-F9A3-48BD-A3B0-07CE2F526027}" srcOrd="2" destOrd="0" parTransId="{CCC03330-3956-42E6-859C-45486960B5A6}" sibTransId="{47CAFDB7-9EBE-4C14-ABC0-4A32026B4ECF}"/>
    <dgm:cxn modelId="{A37F16CF-6298-49FB-A266-C0B88BED782F}" type="presOf" srcId="{88186FDC-771B-4AE9-96C9-9ECFB3E1EF4F}" destId="{A0F3C61C-EAA3-4586-AB5C-4940971EF9AB}" srcOrd="0" destOrd="0" presId="urn:microsoft.com/office/officeart/2008/layout/PictureStrips"/>
    <dgm:cxn modelId="{622D1119-436E-4CCD-83B5-B2AAA9917361}" srcId="{05A1439F-695F-48C8-BBFB-2ECDB8940317}" destId="{6E6D63D4-DED9-447B-BFAD-9499D818B29F}" srcOrd="0" destOrd="0" parTransId="{7C4DF703-6884-4936-8C1B-672AEA40840B}" sibTransId="{CF6B0698-CB68-40C9-8A80-A7A83B880A76}"/>
    <dgm:cxn modelId="{634D550D-E4CA-49D8-8896-655F6BB58CAB}" type="presParOf" srcId="{CB7D9D5D-A5F8-4C9F-82DC-5F702C1EF51E}" destId="{502E9C0F-D1D3-475A-8B23-94383FA34958}" srcOrd="0" destOrd="0" presId="urn:microsoft.com/office/officeart/2008/layout/PictureStrips"/>
    <dgm:cxn modelId="{185D6990-6882-45A0-B0F3-0D648C062444}" type="presParOf" srcId="{502E9C0F-D1D3-475A-8B23-94383FA34958}" destId="{E3FE4ECA-72EA-4CC6-AFDF-4F8B2DFCCBFD}" srcOrd="0" destOrd="0" presId="urn:microsoft.com/office/officeart/2008/layout/PictureStrips"/>
    <dgm:cxn modelId="{C34413D8-D738-432C-B19A-00BC8986DD6F}" type="presParOf" srcId="{502E9C0F-D1D3-475A-8B23-94383FA34958}" destId="{E8188F90-5EF4-4A7E-B4FE-6E9184DD1FF8}" srcOrd="1" destOrd="0" presId="urn:microsoft.com/office/officeart/2008/layout/PictureStrips"/>
    <dgm:cxn modelId="{D918FFFE-103F-4093-99ED-8E199672B21D}" type="presParOf" srcId="{CB7D9D5D-A5F8-4C9F-82DC-5F702C1EF51E}" destId="{CF6968B7-8ED8-45AF-91F2-288A18C7A94C}" srcOrd="1" destOrd="0" presId="urn:microsoft.com/office/officeart/2008/layout/PictureStrips"/>
    <dgm:cxn modelId="{D4C504FA-D41C-4258-9B05-2937BFB34E0E}" type="presParOf" srcId="{CB7D9D5D-A5F8-4C9F-82DC-5F702C1EF51E}" destId="{2C798DE6-704F-4F15-98B4-3034885F22FF}" srcOrd="2" destOrd="0" presId="urn:microsoft.com/office/officeart/2008/layout/PictureStrips"/>
    <dgm:cxn modelId="{AC4F379B-E9B2-463E-9346-00560EC28231}" type="presParOf" srcId="{2C798DE6-704F-4F15-98B4-3034885F22FF}" destId="{A0F3C61C-EAA3-4586-AB5C-4940971EF9AB}" srcOrd="0" destOrd="0" presId="urn:microsoft.com/office/officeart/2008/layout/PictureStrips"/>
    <dgm:cxn modelId="{10138D0D-1903-40CD-8ACE-ADAB43629154}" type="presParOf" srcId="{2C798DE6-704F-4F15-98B4-3034885F22FF}" destId="{151A0971-03DF-4976-84F7-FE2753DED27F}" srcOrd="1" destOrd="0" presId="urn:microsoft.com/office/officeart/2008/layout/PictureStrips"/>
    <dgm:cxn modelId="{96388F84-03FF-403A-A080-8CE3AFD99AFB}" type="presParOf" srcId="{CB7D9D5D-A5F8-4C9F-82DC-5F702C1EF51E}" destId="{4B0ED8EA-8A2F-4D3E-9EB7-81205CE83479}" srcOrd="3" destOrd="0" presId="urn:microsoft.com/office/officeart/2008/layout/PictureStrips"/>
    <dgm:cxn modelId="{0E3DB167-3D10-429A-84E0-22F654E80FDE}" type="presParOf" srcId="{CB7D9D5D-A5F8-4C9F-82DC-5F702C1EF51E}" destId="{909D435D-3CC6-4C7A-A717-EE15165709A1}" srcOrd="4" destOrd="0" presId="urn:microsoft.com/office/officeart/2008/layout/PictureStrips"/>
    <dgm:cxn modelId="{D0FFB426-1CDF-4D1E-AABC-7B918A2A502D}" type="presParOf" srcId="{909D435D-3CC6-4C7A-A717-EE15165709A1}" destId="{380F305B-15C5-4712-948D-C4B80682E0C3}" srcOrd="0" destOrd="0" presId="urn:microsoft.com/office/officeart/2008/layout/PictureStrips"/>
    <dgm:cxn modelId="{71CD77F2-E571-47AC-A3F4-03F0FD8E78F8}" type="presParOf" srcId="{909D435D-3CC6-4C7A-A717-EE15165709A1}" destId="{8337E813-7DD3-4BFB-B1AB-D4C1F95C0580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6F5ED7F-9AD0-4ECB-BF49-704DBDE71F49}" type="doc">
      <dgm:prSet loTypeId="urn:microsoft.com/office/officeart/2005/8/layout/vList4#6" loCatId="list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22A5A330-89E4-44C8-BB56-75B9F246BCA1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husa</a:t>
          </a:r>
          <a:endParaRPr lang="cs-CZ" dirty="0">
            <a:solidFill>
              <a:srgbClr val="002060"/>
            </a:solidFill>
          </a:endParaRPr>
        </a:p>
      </dgm:t>
    </dgm:pt>
    <dgm:pt modelId="{A2E2B7C7-239E-472C-81FD-F715EED1AE32}" type="parTrans" cxnId="{4CFAF9BD-C9F2-483C-9665-7276F84A3D51}">
      <dgm:prSet/>
      <dgm:spPr/>
      <dgm:t>
        <a:bodyPr/>
        <a:lstStyle/>
        <a:p>
          <a:endParaRPr lang="cs-CZ"/>
        </a:p>
      </dgm:t>
    </dgm:pt>
    <dgm:pt modelId="{27874635-3594-4B9F-A7C0-171918F54A63}" type="sibTrans" cxnId="{4CFAF9BD-C9F2-483C-9665-7276F84A3D51}">
      <dgm:prSet/>
      <dgm:spPr/>
      <dgm:t>
        <a:bodyPr/>
        <a:lstStyle/>
        <a:p>
          <a:endParaRPr lang="cs-CZ"/>
        </a:p>
      </dgm:t>
    </dgm:pt>
    <dgm:pt modelId="{B9B0EA43-C81D-4D86-ABCF-A3947242B189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a </a:t>
          </a:r>
          <a:r>
            <a:rPr lang="cs-CZ" dirty="0" err="1" smtClean="0">
              <a:solidFill>
                <a:srgbClr val="002060"/>
              </a:solidFill>
            </a:rPr>
            <a:t>goose</a:t>
          </a:r>
          <a:endParaRPr lang="cs-CZ" dirty="0">
            <a:solidFill>
              <a:srgbClr val="002060"/>
            </a:solidFill>
          </a:endParaRPr>
        </a:p>
      </dgm:t>
    </dgm:pt>
    <dgm:pt modelId="{C912DE02-B587-47A3-BEF1-A8FED0A7C8AF}" type="parTrans" cxnId="{6B21DC60-B57C-4CE2-A9AB-373DA523DFF7}">
      <dgm:prSet/>
      <dgm:spPr/>
      <dgm:t>
        <a:bodyPr/>
        <a:lstStyle/>
        <a:p>
          <a:endParaRPr lang="cs-CZ"/>
        </a:p>
      </dgm:t>
    </dgm:pt>
    <dgm:pt modelId="{4E367032-4C97-4141-9117-F84A57FF6C09}" type="sibTrans" cxnId="{6B21DC60-B57C-4CE2-A9AB-373DA523DFF7}">
      <dgm:prSet/>
      <dgm:spPr/>
      <dgm:t>
        <a:bodyPr/>
        <a:lstStyle/>
        <a:p>
          <a:endParaRPr lang="cs-CZ"/>
        </a:p>
      </dgm:t>
    </dgm:pt>
    <dgm:pt modelId="{1640B1E6-60BA-416F-A178-293CE804E3EF}">
      <dgm:prSet phldrT="[Text]"/>
      <dgm:spPr/>
      <dgm:t>
        <a:bodyPr/>
        <a:lstStyle/>
        <a:p>
          <a:r>
            <a:rPr lang="cs-CZ" dirty="0" err="1" smtClean="0">
              <a:solidFill>
                <a:srgbClr val="002060"/>
              </a:solidFill>
            </a:rPr>
            <a:t>some</a:t>
          </a:r>
          <a:r>
            <a:rPr lang="cs-CZ" dirty="0" smtClean="0">
              <a:solidFill>
                <a:srgbClr val="002060"/>
              </a:solidFill>
            </a:rPr>
            <a:t> </a:t>
          </a:r>
          <a:r>
            <a:rPr lang="cs-CZ" dirty="0" err="1" smtClean="0">
              <a:solidFill>
                <a:srgbClr val="002060"/>
              </a:solidFill>
            </a:rPr>
            <a:t>geese</a:t>
          </a:r>
          <a:endParaRPr lang="cs-CZ" dirty="0">
            <a:solidFill>
              <a:srgbClr val="002060"/>
            </a:solidFill>
          </a:endParaRPr>
        </a:p>
      </dgm:t>
    </dgm:pt>
    <dgm:pt modelId="{E2D3DF51-AEF9-4468-AD3A-BF1CBB5A50DA}" type="parTrans" cxnId="{25013E24-6243-4936-AA78-66E29B644F6D}">
      <dgm:prSet/>
      <dgm:spPr/>
      <dgm:t>
        <a:bodyPr/>
        <a:lstStyle/>
        <a:p>
          <a:endParaRPr lang="cs-CZ"/>
        </a:p>
      </dgm:t>
    </dgm:pt>
    <dgm:pt modelId="{28917729-9B72-4213-BA18-D1ED261C2974}" type="sibTrans" cxnId="{25013E24-6243-4936-AA78-66E29B644F6D}">
      <dgm:prSet/>
      <dgm:spPr/>
      <dgm:t>
        <a:bodyPr/>
        <a:lstStyle/>
        <a:p>
          <a:endParaRPr lang="cs-CZ"/>
        </a:p>
      </dgm:t>
    </dgm:pt>
    <dgm:pt modelId="{5ABCEA66-56EE-4D64-851C-2645F203791C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ovce</a:t>
          </a:r>
          <a:endParaRPr lang="cs-CZ" dirty="0">
            <a:solidFill>
              <a:srgbClr val="002060"/>
            </a:solidFill>
          </a:endParaRPr>
        </a:p>
      </dgm:t>
    </dgm:pt>
    <dgm:pt modelId="{2B4FD8B3-16AA-418C-87DF-AF8C7120EE62}" type="parTrans" cxnId="{7BB2E927-A1BC-45A0-81EF-47FDBABF2C91}">
      <dgm:prSet/>
      <dgm:spPr/>
      <dgm:t>
        <a:bodyPr/>
        <a:lstStyle/>
        <a:p>
          <a:endParaRPr lang="cs-CZ"/>
        </a:p>
      </dgm:t>
    </dgm:pt>
    <dgm:pt modelId="{4A060B9F-F970-42E1-A805-EA45D1F69AE9}" type="sibTrans" cxnId="{7BB2E927-A1BC-45A0-81EF-47FDBABF2C91}">
      <dgm:prSet/>
      <dgm:spPr/>
      <dgm:t>
        <a:bodyPr/>
        <a:lstStyle/>
        <a:p>
          <a:endParaRPr lang="cs-CZ"/>
        </a:p>
      </dgm:t>
    </dgm:pt>
    <dgm:pt modelId="{06EA6263-0012-44FB-A5B1-C18DDFE111F7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a </a:t>
          </a:r>
          <a:r>
            <a:rPr lang="cs-CZ" dirty="0" err="1" smtClean="0">
              <a:solidFill>
                <a:srgbClr val="002060"/>
              </a:solidFill>
            </a:rPr>
            <a:t>sheep</a:t>
          </a:r>
          <a:endParaRPr lang="cs-CZ" dirty="0">
            <a:solidFill>
              <a:srgbClr val="002060"/>
            </a:solidFill>
          </a:endParaRPr>
        </a:p>
      </dgm:t>
    </dgm:pt>
    <dgm:pt modelId="{50097A89-DF52-4646-8F7E-A9EBF4234DB8}" type="parTrans" cxnId="{1795B0B8-BE90-4029-A1FC-99ED97C34F0E}">
      <dgm:prSet/>
      <dgm:spPr/>
      <dgm:t>
        <a:bodyPr/>
        <a:lstStyle/>
        <a:p>
          <a:endParaRPr lang="cs-CZ"/>
        </a:p>
      </dgm:t>
    </dgm:pt>
    <dgm:pt modelId="{157AB5D0-AB50-428E-BE8F-E746CE64C6D0}" type="sibTrans" cxnId="{1795B0B8-BE90-4029-A1FC-99ED97C34F0E}">
      <dgm:prSet/>
      <dgm:spPr/>
      <dgm:t>
        <a:bodyPr/>
        <a:lstStyle/>
        <a:p>
          <a:endParaRPr lang="cs-CZ"/>
        </a:p>
      </dgm:t>
    </dgm:pt>
    <dgm:pt modelId="{AB60F167-BEFD-409B-A993-A7BA9C46F1B3}">
      <dgm:prSet phldrT="[Text]"/>
      <dgm:spPr/>
      <dgm:t>
        <a:bodyPr/>
        <a:lstStyle/>
        <a:p>
          <a:r>
            <a:rPr lang="cs-CZ" dirty="0" err="1" smtClean="0">
              <a:solidFill>
                <a:srgbClr val="002060"/>
              </a:solidFill>
            </a:rPr>
            <a:t>some</a:t>
          </a:r>
          <a:r>
            <a:rPr lang="cs-CZ" dirty="0" smtClean="0">
              <a:solidFill>
                <a:srgbClr val="002060"/>
              </a:solidFill>
            </a:rPr>
            <a:t> </a:t>
          </a:r>
          <a:r>
            <a:rPr lang="cs-CZ" dirty="0" err="1" smtClean="0">
              <a:solidFill>
                <a:srgbClr val="002060"/>
              </a:solidFill>
            </a:rPr>
            <a:t>sheep</a:t>
          </a:r>
          <a:endParaRPr lang="cs-CZ" dirty="0">
            <a:solidFill>
              <a:srgbClr val="002060"/>
            </a:solidFill>
          </a:endParaRPr>
        </a:p>
      </dgm:t>
    </dgm:pt>
    <dgm:pt modelId="{E13BCFA3-AE0C-48C9-AB50-6CA11B7B6EFF}" type="parTrans" cxnId="{5CF24C2D-BC21-4221-8E46-BA9E1D68EFB3}">
      <dgm:prSet/>
      <dgm:spPr/>
      <dgm:t>
        <a:bodyPr/>
        <a:lstStyle/>
        <a:p>
          <a:endParaRPr lang="cs-CZ"/>
        </a:p>
      </dgm:t>
    </dgm:pt>
    <dgm:pt modelId="{71BCBAD2-DB14-41C8-BD38-E76AB0D514B1}" type="sibTrans" cxnId="{5CF24C2D-BC21-4221-8E46-BA9E1D68EFB3}">
      <dgm:prSet/>
      <dgm:spPr/>
      <dgm:t>
        <a:bodyPr/>
        <a:lstStyle/>
        <a:p>
          <a:endParaRPr lang="cs-CZ"/>
        </a:p>
      </dgm:t>
    </dgm:pt>
    <dgm:pt modelId="{2CC862A1-9EFF-433D-9195-BCCEFE0B2283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ryba</a:t>
          </a:r>
          <a:endParaRPr lang="cs-CZ" dirty="0">
            <a:solidFill>
              <a:srgbClr val="002060"/>
            </a:solidFill>
          </a:endParaRPr>
        </a:p>
      </dgm:t>
    </dgm:pt>
    <dgm:pt modelId="{0CD26042-E992-4B8B-BBDC-352946C9A4A3}" type="parTrans" cxnId="{FBCDD3CC-91FE-4E0C-8D82-6ADD76FA08AA}">
      <dgm:prSet/>
      <dgm:spPr/>
      <dgm:t>
        <a:bodyPr/>
        <a:lstStyle/>
        <a:p>
          <a:endParaRPr lang="cs-CZ"/>
        </a:p>
      </dgm:t>
    </dgm:pt>
    <dgm:pt modelId="{3D95824B-7DCA-4549-9BAF-B6AE0A708999}" type="sibTrans" cxnId="{FBCDD3CC-91FE-4E0C-8D82-6ADD76FA08AA}">
      <dgm:prSet/>
      <dgm:spPr/>
      <dgm:t>
        <a:bodyPr/>
        <a:lstStyle/>
        <a:p>
          <a:endParaRPr lang="cs-CZ"/>
        </a:p>
      </dgm:t>
    </dgm:pt>
    <dgm:pt modelId="{3E00C0A3-AB7E-4702-88D1-CFFCBFB32F80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a </a:t>
          </a:r>
          <a:r>
            <a:rPr lang="cs-CZ" dirty="0" err="1" smtClean="0">
              <a:solidFill>
                <a:srgbClr val="002060"/>
              </a:solidFill>
            </a:rPr>
            <a:t>fish</a:t>
          </a:r>
          <a:endParaRPr lang="cs-CZ" dirty="0">
            <a:solidFill>
              <a:srgbClr val="002060"/>
            </a:solidFill>
          </a:endParaRPr>
        </a:p>
      </dgm:t>
    </dgm:pt>
    <dgm:pt modelId="{671160E0-9806-407D-A1A6-7B2B3E93EA59}" type="parTrans" cxnId="{0A70E098-0538-42B0-A10E-A70176D0EB8B}">
      <dgm:prSet/>
      <dgm:spPr/>
      <dgm:t>
        <a:bodyPr/>
        <a:lstStyle/>
        <a:p>
          <a:endParaRPr lang="cs-CZ"/>
        </a:p>
      </dgm:t>
    </dgm:pt>
    <dgm:pt modelId="{0F9CB580-88DE-4948-B673-F1CDDC520AC8}" type="sibTrans" cxnId="{0A70E098-0538-42B0-A10E-A70176D0EB8B}">
      <dgm:prSet/>
      <dgm:spPr/>
      <dgm:t>
        <a:bodyPr/>
        <a:lstStyle/>
        <a:p>
          <a:endParaRPr lang="cs-CZ"/>
        </a:p>
      </dgm:t>
    </dgm:pt>
    <dgm:pt modelId="{FE7ADE83-05A9-48B1-B66E-C57F82B72B86}">
      <dgm:prSet phldrT="[Text]"/>
      <dgm:spPr/>
      <dgm:t>
        <a:bodyPr/>
        <a:lstStyle/>
        <a:p>
          <a:r>
            <a:rPr lang="cs-CZ" dirty="0" err="1" smtClean="0">
              <a:solidFill>
                <a:srgbClr val="002060"/>
              </a:solidFill>
            </a:rPr>
            <a:t>some</a:t>
          </a:r>
          <a:r>
            <a:rPr lang="cs-CZ" dirty="0" smtClean="0">
              <a:solidFill>
                <a:srgbClr val="002060"/>
              </a:solidFill>
            </a:rPr>
            <a:t> </a:t>
          </a:r>
          <a:r>
            <a:rPr lang="cs-CZ" dirty="0" err="1" smtClean="0">
              <a:solidFill>
                <a:srgbClr val="002060"/>
              </a:solidFill>
            </a:rPr>
            <a:t>fish</a:t>
          </a:r>
          <a:endParaRPr lang="cs-CZ" dirty="0">
            <a:solidFill>
              <a:srgbClr val="002060"/>
            </a:solidFill>
          </a:endParaRPr>
        </a:p>
      </dgm:t>
    </dgm:pt>
    <dgm:pt modelId="{545C218A-FC42-4B38-8778-7F50CB12F17B}" type="parTrans" cxnId="{D9B7AD78-64E0-4C4C-BD4B-C1B6A83ABFE9}">
      <dgm:prSet/>
      <dgm:spPr/>
      <dgm:t>
        <a:bodyPr/>
        <a:lstStyle/>
        <a:p>
          <a:endParaRPr lang="cs-CZ"/>
        </a:p>
      </dgm:t>
    </dgm:pt>
    <dgm:pt modelId="{2F08734B-E348-4DFE-8460-D4DD1B1F4B6A}" type="sibTrans" cxnId="{D9B7AD78-64E0-4C4C-BD4B-C1B6A83ABFE9}">
      <dgm:prSet/>
      <dgm:spPr/>
      <dgm:t>
        <a:bodyPr/>
        <a:lstStyle/>
        <a:p>
          <a:endParaRPr lang="cs-CZ"/>
        </a:p>
      </dgm:t>
    </dgm:pt>
    <dgm:pt modelId="{EE4050A7-69AB-4C2C-A66B-141D2622BA89}" type="pres">
      <dgm:prSet presAssocID="{B6F5ED7F-9AD0-4ECB-BF49-704DBDE71F49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9961025-2826-48B8-89CA-34B64D798F59}" type="pres">
      <dgm:prSet presAssocID="{22A5A330-89E4-44C8-BB56-75B9F246BCA1}" presName="comp" presStyleCnt="0"/>
      <dgm:spPr/>
    </dgm:pt>
    <dgm:pt modelId="{905BDC59-62F2-4757-86EF-1A7A1D9695EF}" type="pres">
      <dgm:prSet presAssocID="{22A5A330-89E4-44C8-BB56-75B9F246BCA1}" presName="box" presStyleLbl="node1" presStyleIdx="0" presStyleCnt="3" custLinFactNeighborX="-826" custLinFactNeighborY="-2850"/>
      <dgm:spPr/>
      <dgm:t>
        <a:bodyPr/>
        <a:lstStyle/>
        <a:p>
          <a:endParaRPr lang="cs-CZ"/>
        </a:p>
      </dgm:t>
    </dgm:pt>
    <dgm:pt modelId="{23B7D16F-D47B-42B9-A4AB-C2008DE9F939}" type="pres">
      <dgm:prSet presAssocID="{22A5A330-89E4-44C8-BB56-75B9F246BCA1}" presName="img" presStyleLbl="fgImgPlac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5000" b="-15000"/>
          </a:stretch>
        </a:blipFill>
      </dgm:spPr>
      <dgm:t>
        <a:bodyPr/>
        <a:lstStyle/>
        <a:p>
          <a:endParaRPr lang="cs-CZ"/>
        </a:p>
      </dgm:t>
    </dgm:pt>
    <dgm:pt modelId="{22DF0B73-A29C-49FB-B000-3029594BBE25}" type="pres">
      <dgm:prSet presAssocID="{22A5A330-89E4-44C8-BB56-75B9F246BCA1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40F368-DF7B-47F0-8C50-D69CBBCE63AE}" type="pres">
      <dgm:prSet presAssocID="{27874635-3594-4B9F-A7C0-171918F54A63}" presName="spacer" presStyleCnt="0"/>
      <dgm:spPr/>
    </dgm:pt>
    <dgm:pt modelId="{1994933B-1679-41CB-A7A3-1DD3D336E53C}" type="pres">
      <dgm:prSet presAssocID="{5ABCEA66-56EE-4D64-851C-2645F203791C}" presName="comp" presStyleCnt="0"/>
      <dgm:spPr/>
    </dgm:pt>
    <dgm:pt modelId="{4F279A87-379D-456B-A9E8-19869AED03D0}" type="pres">
      <dgm:prSet presAssocID="{5ABCEA66-56EE-4D64-851C-2645F203791C}" presName="box" presStyleLbl="node1" presStyleIdx="1" presStyleCnt="3"/>
      <dgm:spPr/>
      <dgm:t>
        <a:bodyPr/>
        <a:lstStyle/>
        <a:p>
          <a:endParaRPr lang="cs-CZ"/>
        </a:p>
      </dgm:t>
    </dgm:pt>
    <dgm:pt modelId="{7451B778-7389-4991-8EA6-012A49BA664A}" type="pres">
      <dgm:prSet presAssocID="{5ABCEA66-56EE-4D64-851C-2645F203791C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7000" r="-7000"/>
          </a:stretch>
        </a:blipFill>
      </dgm:spPr>
      <dgm:t>
        <a:bodyPr/>
        <a:lstStyle/>
        <a:p>
          <a:endParaRPr lang="cs-CZ"/>
        </a:p>
      </dgm:t>
    </dgm:pt>
    <dgm:pt modelId="{800D998B-B068-4D02-A01E-ADC19761FF40}" type="pres">
      <dgm:prSet presAssocID="{5ABCEA66-56EE-4D64-851C-2645F203791C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9623A3-6C42-49F2-9B12-25C34CC20434}" type="pres">
      <dgm:prSet presAssocID="{4A060B9F-F970-42E1-A805-EA45D1F69AE9}" presName="spacer" presStyleCnt="0"/>
      <dgm:spPr/>
    </dgm:pt>
    <dgm:pt modelId="{103FB07B-D812-495F-8ABD-8BE253DCD436}" type="pres">
      <dgm:prSet presAssocID="{2CC862A1-9EFF-433D-9195-BCCEFE0B2283}" presName="comp" presStyleCnt="0"/>
      <dgm:spPr/>
    </dgm:pt>
    <dgm:pt modelId="{BC8CBD82-498F-4588-9392-CD2D887E3C38}" type="pres">
      <dgm:prSet presAssocID="{2CC862A1-9EFF-433D-9195-BCCEFE0B2283}" presName="box" presStyleLbl="node1" presStyleIdx="2" presStyleCnt="3"/>
      <dgm:spPr/>
      <dgm:t>
        <a:bodyPr/>
        <a:lstStyle/>
        <a:p>
          <a:endParaRPr lang="cs-CZ"/>
        </a:p>
      </dgm:t>
    </dgm:pt>
    <dgm:pt modelId="{CD9F4524-C0B2-4C7E-9202-A1AA65CBDC38}" type="pres">
      <dgm:prSet presAssocID="{2CC862A1-9EFF-433D-9195-BCCEFE0B2283}" presName="img" presStyleLbl="fgImgPlace1" presStyleIdx="2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29000" b="-29000"/>
          </a:stretch>
        </a:blipFill>
      </dgm:spPr>
    </dgm:pt>
    <dgm:pt modelId="{D1E77459-6BB6-4E4E-BE49-09381827F63B}" type="pres">
      <dgm:prSet presAssocID="{2CC862A1-9EFF-433D-9195-BCCEFE0B2283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545701-0113-4B9D-BC5A-F5F6376DB742}" type="presOf" srcId="{22A5A330-89E4-44C8-BB56-75B9F246BCA1}" destId="{22DF0B73-A29C-49FB-B000-3029594BBE25}" srcOrd="1" destOrd="0" presId="urn:microsoft.com/office/officeart/2005/8/layout/vList4#6"/>
    <dgm:cxn modelId="{D9B7AD78-64E0-4C4C-BD4B-C1B6A83ABFE9}" srcId="{2CC862A1-9EFF-433D-9195-BCCEFE0B2283}" destId="{FE7ADE83-05A9-48B1-B66E-C57F82B72B86}" srcOrd="1" destOrd="0" parTransId="{545C218A-FC42-4B38-8778-7F50CB12F17B}" sibTransId="{2F08734B-E348-4DFE-8460-D4DD1B1F4B6A}"/>
    <dgm:cxn modelId="{56317F05-E1EA-4A76-9E8F-263247A141CE}" type="presOf" srcId="{FE7ADE83-05A9-48B1-B66E-C57F82B72B86}" destId="{D1E77459-6BB6-4E4E-BE49-09381827F63B}" srcOrd="1" destOrd="2" presId="urn:microsoft.com/office/officeart/2005/8/layout/vList4#6"/>
    <dgm:cxn modelId="{6B21DC60-B57C-4CE2-A9AB-373DA523DFF7}" srcId="{22A5A330-89E4-44C8-BB56-75B9F246BCA1}" destId="{B9B0EA43-C81D-4D86-ABCF-A3947242B189}" srcOrd="0" destOrd="0" parTransId="{C912DE02-B587-47A3-BEF1-A8FED0A7C8AF}" sibTransId="{4E367032-4C97-4141-9117-F84A57FF6C09}"/>
    <dgm:cxn modelId="{63E752FE-69D4-49B2-A11C-6470C912F44B}" type="presOf" srcId="{1640B1E6-60BA-416F-A178-293CE804E3EF}" destId="{22DF0B73-A29C-49FB-B000-3029594BBE25}" srcOrd="1" destOrd="2" presId="urn:microsoft.com/office/officeart/2005/8/layout/vList4#6"/>
    <dgm:cxn modelId="{7A6525DA-1152-40A5-9526-59BE2808C906}" type="presOf" srcId="{FE7ADE83-05A9-48B1-B66E-C57F82B72B86}" destId="{BC8CBD82-498F-4588-9392-CD2D887E3C38}" srcOrd="0" destOrd="2" presId="urn:microsoft.com/office/officeart/2005/8/layout/vList4#6"/>
    <dgm:cxn modelId="{15538EA5-716F-4888-84B6-03084BE97B3D}" type="presOf" srcId="{B6F5ED7F-9AD0-4ECB-BF49-704DBDE71F49}" destId="{EE4050A7-69AB-4C2C-A66B-141D2622BA89}" srcOrd="0" destOrd="0" presId="urn:microsoft.com/office/officeart/2005/8/layout/vList4#6"/>
    <dgm:cxn modelId="{E3CF5489-4227-49AB-8608-43F9530D1E4E}" type="presOf" srcId="{1640B1E6-60BA-416F-A178-293CE804E3EF}" destId="{905BDC59-62F2-4757-86EF-1A7A1D9695EF}" srcOrd="0" destOrd="2" presId="urn:microsoft.com/office/officeart/2005/8/layout/vList4#6"/>
    <dgm:cxn modelId="{E630E879-CCAA-45EE-9B96-E19B0439EF82}" type="presOf" srcId="{06EA6263-0012-44FB-A5B1-C18DDFE111F7}" destId="{4F279A87-379D-456B-A9E8-19869AED03D0}" srcOrd="0" destOrd="1" presId="urn:microsoft.com/office/officeart/2005/8/layout/vList4#6"/>
    <dgm:cxn modelId="{FBCDD3CC-91FE-4E0C-8D82-6ADD76FA08AA}" srcId="{B6F5ED7F-9AD0-4ECB-BF49-704DBDE71F49}" destId="{2CC862A1-9EFF-433D-9195-BCCEFE0B2283}" srcOrd="2" destOrd="0" parTransId="{0CD26042-E992-4B8B-BBDC-352946C9A4A3}" sibTransId="{3D95824B-7DCA-4549-9BAF-B6AE0A708999}"/>
    <dgm:cxn modelId="{F6596D70-848D-4F6D-97C0-BCA48DC49FB9}" type="presOf" srcId="{B9B0EA43-C81D-4D86-ABCF-A3947242B189}" destId="{905BDC59-62F2-4757-86EF-1A7A1D9695EF}" srcOrd="0" destOrd="1" presId="urn:microsoft.com/office/officeart/2005/8/layout/vList4#6"/>
    <dgm:cxn modelId="{304C3C6D-89E7-4694-ACDA-8762372755B6}" type="presOf" srcId="{5ABCEA66-56EE-4D64-851C-2645F203791C}" destId="{800D998B-B068-4D02-A01E-ADC19761FF40}" srcOrd="1" destOrd="0" presId="urn:microsoft.com/office/officeart/2005/8/layout/vList4#6"/>
    <dgm:cxn modelId="{0A70E098-0538-42B0-A10E-A70176D0EB8B}" srcId="{2CC862A1-9EFF-433D-9195-BCCEFE0B2283}" destId="{3E00C0A3-AB7E-4702-88D1-CFFCBFB32F80}" srcOrd="0" destOrd="0" parTransId="{671160E0-9806-407D-A1A6-7B2B3E93EA59}" sibTransId="{0F9CB580-88DE-4948-B673-F1CDDC520AC8}"/>
    <dgm:cxn modelId="{16DB8CE6-BAA5-4A7B-8550-81195B5C28D4}" type="presOf" srcId="{AB60F167-BEFD-409B-A993-A7BA9C46F1B3}" destId="{800D998B-B068-4D02-A01E-ADC19761FF40}" srcOrd="1" destOrd="2" presId="urn:microsoft.com/office/officeart/2005/8/layout/vList4#6"/>
    <dgm:cxn modelId="{B79823C6-5C7E-48D4-9354-61646A84AFC0}" type="presOf" srcId="{3E00C0A3-AB7E-4702-88D1-CFFCBFB32F80}" destId="{BC8CBD82-498F-4588-9392-CD2D887E3C38}" srcOrd="0" destOrd="1" presId="urn:microsoft.com/office/officeart/2005/8/layout/vList4#6"/>
    <dgm:cxn modelId="{4F44FA24-A876-450C-A06D-D9C052E31DED}" type="presOf" srcId="{AB60F167-BEFD-409B-A993-A7BA9C46F1B3}" destId="{4F279A87-379D-456B-A9E8-19869AED03D0}" srcOrd="0" destOrd="2" presId="urn:microsoft.com/office/officeart/2005/8/layout/vList4#6"/>
    <dgm:cxn modelId="{CDE7276C-46BD-463E-B3A6-7A29499804A5}" type="presOf" srcId="{3E00C0A3-AB7E-4702-88D1-CFFCBFB32F80}" destId="{D1E77459-6BB6-4E4E-BE49-09381827F63B}" srcOrd="1" destOrd="1" presId="urn:microsoft.com/office/officeart/2005/8/layout/vList4#6"/>
    <dgm:cxn modelId="{1453D257-3EC6-4D10-861B-C5B17039D5DC}" type="presOf" srcId="{5ABCEA66-56EE-4D64-851C-2645F203791C}" destId="{4F279A87-379D-456B-A9E8-19869AED03D0}" srcOrd="0" destOrd="0" presId="urn:microsoft.com/office/officeart/2005/8/layout/vList4#6"/>
    <dgm:cxn modelId="{0FA2BEDA-44ED-4D8A-8A43-3F7F1166784E}" type="presOf" srcId="{B9B0EA43-C81D-4D86-ABCF-A3947242B189}" destId="{22DF0B73-A29C-49FB-B000-3029594BBE25}" srcOrd="1" destOrd="1" presId="urn:microsoft.com/office/officeart/2005/8/layout/vList4#6"/>
    <dgm:cxn modelId="{BDEDB16F-ABD8-4F60-BAA2-93A3B23A6CD3}" type="presOf" srcId="{22A5A330-89E4-44C8-BB56-75B9F246BCA1}" destId="{905BDC59-62F2-4757-86EF-1A7A1D9695EF}" srcOrd="0" destOrd="0" presId="urn:microsoft.com/office/officeart/2005/8/layout/vList4#6"/>
    <dgm:cxn modelId="{4CFAF9BD-C9F2-483C-9665-7276F84A3D51}" srcId="{B6F5ED7F-9AD0-4ECB-BF49-704DBDE71F49}" destId="{22A5A330-89E4-44C8-BB56-75B9F246BCA1}" srcOrd="0" destOrd="0" parTransId="{A2E2B7C7-239E-472C-81FD-F715EED1AE32}" sibTransId="{27874635-3594-4B9F-A7C0-171918F54A63}"/>
    <dgm:cxn modelId="{5CF24C2D-BC21-4221-8E46-BA9E1D68EFB3}" srcId="{5ABCEA66-56EE-4D64-851C-2645F203791C}" destId="{AB60F167-BEFD-409B-A993-A7BA9C46F1B3}" srcOrd="1" destOrd="0" parTransId="{E13BCFA3-AE0C-48C9-AB50-6CA11B7B6EFF}" sibTransId="{71BCBAD2-DB14-41C8-BD38-E76AB0D514B1}"/>
    <dgm:cxn modelId="{20A24E59-94EE-45B1-86C8-5A64FF69640A}" type="presOf" srcId="{06EA6263-0012-44FB-A5B1-C18DDFE111F7}" destId="{800D998B-B068-4D02-A01E-ADC19761FF40}" srcOrd="1" destOrd="1" presId="urn:microsoft.com/office/officeart/2005/8/layout/vList4#6"/>
    <dgm:cxn modelId="{1795B0B8-BE90-4029-A1FC-99ED97C34F0E}" srcId="{5ABCEA66-56EE-4D64-851C-2645F203791C}" destId="{06EA6263-0012-44FB-A5B1-C18DDFE111F7}" srcOrd="0" destOrd="0" parTransId="{50097A89-DF52-4646-8F7E-A9EBF4234DB8}" sibTransId="{157AB5D0-AB50-428E-BE8F-E746CE64C6D0}"/>
    <dgm:cxn modelId="{25013E24-6243-4936-AA78-66E29B644F6D}" srcId="{22A5A330-89E4-44C8-BB56-75B9F246BCA1}" destId="{1640B1E6-60BA-416F-A178-293CE804E3EF}" srcOrd="1" destOrd="0" parTransId="{E2D3DF51-AEF9-4468-AD3A-BF1CBB5A50DA}" sibTransId="{28917729-9B72-4213-BA18-D1ED261C2974}"/>
    <dgm:cxn modelId="{7BB2E927-A1BC-45A0-81EF-47FDBABF2C91}" srcId="{B6F5ED7F-9AD0-4ECB-BF49-704DBDE71F49}" destId="{5ABCEA66-56EE-4D64-851C-2645F203791C}" srcOrd="1" destOrd="0" parTransId="{2B4FD8B3-16AA-418C-87DF-AF8C7120EE62}" sibTransId="{4A060B9F-F970-42E1-A805-EA45D1F69AE9}"/>
    <dgm:cxn modelId="{60D2334B-50F3-4CD1-B570-8BB2CB61B4DD}" type="presOf" srcId="{2CC862A1-9EFF-433D-9195-BCCEFE0B2283}" destId="{D1E77459-6BB6-4E4E-BE49-09381827F63B}" srcOrd="1" destOrd="0" presId="urn:microsoft.com/office/officeart/2005/8/layout/vList4#6"/>
    <dgm:cxn modelId="{1CD47778-A3DF-4DBD-AF81-E7CC03AA9F04}" type="presOf" srcId="{2CC862A1-9EFF-433D-9195-BCCEFE0B2283}" destId="{BC8CBD82-498F-4588-9392-CD2D887E3C38}" srcOrd="0" destOrd="0" presId="urn:microsoft.com/office/officeart/2005/8/layout/vList4#6"/>
    <dgm:cxn modelId="{28002B83-B987-4338-ACD9-1BCEA6A6FDB5}" type="presParOf" srcId="{EE4050A7-69AB-4C2C-A66B-141D2622BA89}" destId="{79961025-2826-48B8-89CA-34B64D798F59}" srcOrd="0" destOrd="0" presId="urn:microsoft.com/office/officeart/2005/8/layout/vList4#6"/>
    <dgm:cxn modelId="{5D65421F-2345-4B5C-B63E-EC60C766FA3F}" type="presParOf" srcId="{79961025-2826-48B8-89CA-34B64D798F59}" destId="{905BDC59-62F2-4757-86EF-1A7A1D9695EF}" srcOrd="0" destOrd="0" presId="urn:microsoft.com/office/officeart/2005/8/layout/vList4#6"/>
    <dgm:cxn modelId="{45070460-EFD0-461A-9C83-CED654B89408}" type="presParOf" srcId="{79961025-2826-48B8-89CA-34B64D798F59}" destId="{23B7D16F-D47B-42B9-A4AB-C2008DE9F939}" srcOrd="1" destOrd="0" presId="urn:microsoft.com/office/officeart/2005/8/layout/vList4#6"/>
    <dgm:cxn modelId="{43EA765E-65BA-4017-9EA6-DA11916C8C08}" type="presParOf" srcId="{79961025-2826-48B8-89CA-34B64D798F59}" destId="{22DF0B73-A29C-49FB-B000-3029594BBE25}" srcOrd="2" destOrd="0" presId="urn:microsoft.com/office/officeart/2005/8/layout/vList4#6"/>
    <dgm:cxn modelId="{4302C846-0D2E-459F-BF9E-D3A3E52C9089}" type="presParOf" srcId="{EE4050A7-69AB-4C2C-A66B-141D2622BA89}" destId="{8F40F368-DF7B-47F0-8C50-D69CBBCE63AE}" srcOrd="1" destOrd="0" presId="urn:microsoft.com/office/officeart/2005/8/layout/vList4#6"/>
    <dgm:cxn modelId="{13A092F9-E691-4505-B481-4B001F3D9605}" type="presParOf" srcId="{EE4050A7-69AB-4C2C-A66B-141D2622BA89}" destId="{1994933B-1679-41CB-A7A3-1DD3D336E53C}" srcOrd="2" destOrd="0" presId="urn:microsoft.com/office/officeart/2005/8/layout/vList4#6"/>
    <dgm:cxn modelId="{76054D6F-9FB5-44E7-986D-8874AB350FC0}" type="presParOf" srcId="{1994933B-1679-41CB-A7A3-1DD3D336E53C}" destId="{4F279A87-379D-456B-A9E8-19869AED03D0}" srcOrd="0" destOrd="0" presId="urn:microsoft.com/office/officeart/2005/8/layout/vList4#6"/>
    <dgm:cxn modelId="{79E17FE9-5281-43EC-BB6F-6A4ECEF0440B}" type="presParOf" srcId="{1994933B-1679-41CB-A7A3-1DD3D336E53C}" destId="{7451B778-7389-4991-8EA6-012A49BA664A}" srcOrd="1" destOrd="0" presId="urn:microsoft.com/office/officeart/2005/8/layout/vList4#6"/>
    <dgm:cxn modelId="{11CBE07F-1E75-4203-9E7E-620AB199D951}" type="presParOf" srcId="{1994933B-1679-41CB-A7A3-1DD3D336E53C}" destId="{800D998B-B068-4D02-A01E-ADC19761FF40}" srcOrd="2" destOrd="0" presId="urn:microsoft.com/office/officeart/2005/8/layout/vList4#6"/>
    <dgm:cxn modelId="{CF463C1E-D039-4BC6-AFFB-074D31972FDA}" type="presParOf" srcId="{EE4050A7-69AB-4C2C-A66B-141D2622BA89}" destId="{F19623A3-6C42-49F2-9B12-25C34CC20434}" srcOrd="3" destOrd="0" presId="urn:microsoft.com/office/officeart/2005/8/layout/vList4#6"/>
    <dgm:cxn modelId="{E9A3A1A2-5A13-449E-9776-761FB07B5097}" type="presParOf" srcId="{EE4050A7-69AB-4C2C-A66B-141D2622BA89}" destId="{103FB07B-D812-495F-8ABD-8BE253DCD436}" srcOrd="4" destOrd="0" presId="urn:microsoft.com/office/officeart/2005/8/layout/vList4#6"/>
    <dgm:cxn modelId="{159CA9CC-D671-4317-9EA7-4FA58F4B8A32}" type="presParOf" srcId="{103FB07B-D812-495F-8ABD-8BE253DCD436}" destId="{BC8CBD82-498F-4588-9392-CD2D887E3C38}" srcOrd="0" destOrd="0" presId="urn:microsoft.com/office/officeart/2005/8/layout/vList4#6"/>
    <dgm:cxn modelId="{AD507827-A252-4599-B32C-F3AC59052DAA}" type="presParOf" srcId="{103FB07B-D812-495F-8ABD-8BE253DCD436}" destId="{CD9F4524-C0B2-4C7E-9202-A1AA65CBDC38}" srcOrd="1" destOrd="0" presId="urn:microsoft.com/office/officeart/2005/8/layout/vList4#6"/>
    <dgm:cxn modelId="{7B9DD009-96D4-42C4-BD64-F3281BF29480}" type="presParOf" srcId="{103FB07B-D812-495F-8ABD-8BE253DCD436}" destId="{D1E77459-6BB6-4E4E-BE49-09381827F63B}" srcOrd="2" destOrd="0" presId="urn:microsoft.com/office/officeart/2005/8/layout/vList4#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87C5FF9-8BB3-454F-914D-F0EFC5DECA43}" type="doc">
      <dgm:prSet loTypeId="urn:microsoft.com/office/officeart/2005/8/layout/vList4#7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97B4C974-5F4D-41E3-B664-936CDC6FDD69}">
      <dgm:prSet phldrT="[Text]"/>
      <dgm:spPr/>
      <dgm:t>
        <a:bodyPr/>
        <a:lstStyle/>
        <a:p>
          <a:r>
            <a:rPr lang="cs-CZ" dirty="0" smtClean="0"/>
            <a:t>Na farmě</a:t>
          </a:r>
          <a:endParaRPr lang="cs-CZ" dirty="0"/>
        </a:p>
      </dgm:t>
    </dgm:pt>
    <dgm:pt modelId="{1A7736E2-2230-4C1C-AB70-9882747C314A}" type="parTrans" cxnId="{55156182-627B-4FD6-84E1-ABD94EB5ED9B}">
      <dgm:prSet/>
      <dgm:spPr/>
      <dgm:t>
        <a:bodyPr/>
        <a:lstStyle/>
        <a:p>
          <a:endParaRPr lang="cs-CZ"/>
        </a:p>
      </dgm:t>
    </dgm:pt>
    <dgm:pt modelId="{36030AF5-E9D9-4D53-8644-932C5075D309}" type="sibTrans" cxnId="{55156182-627B-4FD6-84E1-ABD94EB5ED9B}">
      <dgm:prSet/>
      <dgm:spPr/>
      <dgm:t>
        <a:bodyPr/>
        <a:lstStyle/>
        <a:p>
          <a:endParaRPr lang="cs-CZ"/>
        </a:p>
      </dgm:t>
    </dgm:pt>
    <dgm:pt modelId="{BFDB83F0-8AD8-4A49-B461-4026BEA7F531}">
      <dgm:prSet phldrT="[Text]"/>
      <dgm:spPr/>
      <dgm:t>
        <a:bodyPr/>
        <a:lstStyle/>
        <a:p>
          <a:r>
            <a:rPr lang="cs-CZ" dirty="0" smtClean="0"/>
            <a:t>__________________________________</a:t>
          </a:r>
          <a:endParaRPr lang="cs-CZ" dirty="0"/>
        </a:p>
      </dgm:t>
    </dgm:pt>
    <dgm:pt modelId="{F1F2852A-E124-4C30-8D23-73C23FD584A9}" type="parTrans" cxnId="{F64825D4-9EC9-41C7-8366-6D9FAE057466}">
      <dgm:prSet/>
      <dgm:spPr/>
      <dgm:t>
        <a:bodyPr/>
        <a:lstStyle/>
        <a:p>
          <a:endParaRPr lang="cs-CZ"/>
        </a:p>
      </dgm:t>
    </dgm:pt>
    <dgm:pt modelId="{21F1E14D-9059-4825-BBD1-2426517DEF24}" type="sibTrans" cxnId="{F64825D4-9EC9-41C7-8366-6D9FAE057466}">
      <dgm:prSet/>
      <dgm:spPr/>
      <dgm:t>
        <a:bodyPr/>
        <a:lstStyle/>
        <a:p>
          <a:endParaRPr lang="cs-CZ"/>
        </a:p>
      </dgm:t>
    </dgm:pt>
    <dgm:pt modelId="{07121B60-E1CE-44AC-83A8-4E82083488B5}">
      <dgm:prSet phldrT="[Text]"/>
      <dgm:spPr/>
      <dgm:t>
        <a:bodyPr/>
        <a:lstStyle/>
        <a:p>
          <a:r>
            <a:rPr lang="cs-CZ" dirty="0" smtClean="0"/>
            <a:t>__________________________________</a:t>
          </a:r>
          <a:endParaRPr lang="cs-CZ" dirty="0"/>
        </a:p>
      </dgm:t>
    </dgm:pt>
    <dgm:pt modelId="{405AB1AA-2CB7-4CD3-98F0-5E61946103C0}" type="parTrans" cxnId="{F35F8CF7-5A31-4FB7-A6E7-E0A469509FC1}">
      <dgm:prSet/>
      <dgm:spPr/>
      <dgm:t>
        <a:bodyPr/>
        <a:lstStyle/>
        <a:p>
          <a:endParaRPr lang="cs-CZ"/>
        </a:p>
      </dgm:t>
    </dgm:pt>
    <dgm:pt modelId="{200CC62C-6722-46C8-9C44-99BEF004832B}" type="sibTrans" cxnId="{F35F8CF7-5A31-4FB7-A6E7-E0A469509FC1}">
      <dgm:prSet/>
      <dgm:spPr/>
      <dgm:t>
        <a:bodyPr/>
        <a:lstStyle/>
        <a:p>
          <a:endParaRPr lang="cs-CZ"/>
        </a:p>
      </dgm:t>
    </dgm:pt>
    <dgm:pt modelId="{5D28A716-3BAF-4E05-82F7-DDA236C26C66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Na dvoře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8F126C9B-030E-491B-87F9-23CAB15F950A}" type="parTrans" cxnId="{C68D2EF4-59D5-4F5C-9037-E56BDEF7F673}">
      <dgm:prSet/>
      <dgm:spPr/>
      <dgm:t>
        <a:bodyPr/>
        <a:lstStyle/>
        <a:p>
          <a:endParaRPr lang="cs-CZ"/>
        </a:p>
      </dgm:t>
    </dgm:pt>
    <dgm:pt modelId="{C06239E1-1683-457B-94B8-67BDC383D9F7}" type="sibTrans" cxnId="{C68D2EF4-59D5-4F5C-9037-E56BDEF7F673}">
      <dgm:prSet/>
      <dgm:spPr/>
      <dgm:t>
        <a:bodyPr/>
        <a:lstStyle/>
        <a:p>
          <a:endParaRPr lang="cs-CZ"/>
        </a:p>
      </dgm:t>
    </dgm:pt>
    <dgm:pt modelId="{100143EB-7154-4FD0-BB20-EC75414AD9B4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__________________________________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572A9F1C-A127-4420-9EAC-1CA217841958}" type="parTrans" cxnId="{2E3ED5DF-46FC-4E87-8262-F64E2C84EE47}">
      <dgm:prSet/>
      <dgm:spPr/>
      <dgm:t>
        <a:bodyPr/>
        <a:lstStyle/>
        <a:p>
          <a:endParaRPr lang="cs-CZ"/>
        </a:p>
      </dgm:t>
    </dgm:pt>
    <dgm:pt modelId="{98C92496-CC6B-4898-963D-03529C1AA476}" type="sibTrans" cxnId="{2E3ED5DF-46FC-4E87-8262-F64E2C84EE47}">
      <dgm:prSet/>
      <dgm:spPr/>
      <dgm:t>
        <a:bodyPr/>
        <a:lstStyle/>
        <a:p>
          <a:endParaRPr lang="cs-CZ"/>
        </a:p>
      </dgm:t>
    </dgm:pt>
    <dgm:pt modelId="{92448137-42EF-4BA5-ABE2-8E3043010047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__________________________________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58066BA0-F9EE-4A4F-8E5A-C119DC5E0BE2}" type="parTrans" cxnId="{A95AF09B-1DD8-46F8-B68D-E33CCFF627E4}">
      <dgm:prSet/>
      <dgm:spPr/>
      <dgm:t>
        <a:bodyPr/>
        <a:lstStyle/>
        <a:p>
          <a:endParaRPr lang="cs-CZ"/>
        </a:p>
      </dgm:t>
    </dgm:pt>
    <dgm:pt modelId="{EAEC1277-942D-45EC-8682-12F81E3EA86A}" type="sibTrans" cxnId="{A95AF09B-1DD8-46F8-B68D-E33CCFF627E4}">
      <dgm:prSet/>
      <dgm:spPr/>
      <dgm:t>
        <a:bodyPr/>
        <a:lstStyle/>
        <a:p>
          <a:endParaRPr lang="cs-CZ"/>
        </a:p>
      </dgm:t>
    </dgm:pt>
    <dgm:pt modelId="{175820AD-BF8D-4007-B1F2-B6A8BABD35CF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Na poli</a:t>
          </a:r>
          <a:endParaRPr lang="cs-CZ" dirty="0">
            <a:solidFill>
              <a:srgbClr val="002060"/>
            </a:solidFill>
          </a:endParaRPr>
        </a:p>
      </dgm:t>
    </dgm:pt>
    <dgm:pt modelId="{2BAC4D3D-650B-49AD-9E25-8A960B1EA39A}" type="parTrans" cxnId="{6C172285-237A-456C-99F2-55219790DFF8}">
      <dgm:prSet/>
      <dgm:spPr/>
      <dgm:t>
        <a:bodyPr/>
        <a:lstStyle/>
        <a:p>
          <a:endParaRPr lang="cs-CZ"/>
        </a:p>
      </dgm:t>
    </dgm:pt>
    <dgm:pt modelId="{87FCCAA4-9139-466C-AE12-532E26B4E5EF}" type="sibTrans" cxnId="{6C172285-237A-456C-99F2-55219790DFF8}">
      <dgm:prSet/>
      <dgm:spPr/>
      <dgm:t>
        <a:bodyPr/>
        <a:lstStyle/>
        <a:p>
          <a:endParaRPr lang="cs-CZ"/>
        </a:p>
      </dgm:t>
    </dgm:pt>
    <dgm:pt modelId="{A9811091-3C4C-4584-880F-0DB92598428D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__________________________________</a:t>
          </a:r>
          <a:endParaRPr lang="cs-CZ" dirty="0">
            <a:solidFill>
              <a:srgbClr val="002060"/>
            </a:solidFill>
          </a:endParaRPr>
        </a:p>
      </dgm:t>
    </dgm:pt>
    <dgm:pt modelId="{4BA74D21-CD90-407D-A95A-1F9AB6175237}" type="parTrans" cxnId="{30139DDE-D563-401C-8DFF-E7E6F1CC3719}">
      <dgm:prSet/>
      <dgm:spPr/>
      <dgm:t>
        <a:bodyPr/>
        <a:lstStyle/>
        <a:p>
          <a:endParaRPr lang="cs-CZ"/>
        </a:p>
      </dgm:t>
    </dgm:pt>
    <dgm:pt modelId="{73234EFA-C209-4ACB-8CD9-D77B47BEEBC9}" type="sibTrans" cxnId="{30139DDE-D563-401C-8DFF-E7E6F1CC3719}">
      <dgm:prSet/>
      <dgm:spPr/>
      <dgm:t>
        <a:bodyPr/>
        <a:lstStyle/>
        <a:p>
          <a:endParaRPr lang="cs-CZ"/>
        </a:p>
      </dgm:t>
    </dgm:pt>
    <dgm:pt modelId="{54642C70-D32A-45AD-954F-D8F82B8368EB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__________________________________</a:t>
          </a:r>
          <a:endParaRPr lang="cs-CZ" dirty="0">
            <a:solidFill>
              <a:srgbClr val="002060"/>
            </a:solidFill>
          </a:endParaRPr>
        </a:p>
      </dgm:t>
    </dgm:pt>
    <dgm:pt modelId="{78A93293-B395-48BA-AFBD-B9F925D84CE9}" type="parTrans" cxnId="{51C06AFD-3114-4895-969C-2BB3ACEB6F49}">
      <dgm:prSet/>
      <dgm:spPr/>
      <dgm:t>
        <a:bodyPr/>
        <a:lstStyle/>
        <a:p>
          <a:endParaRPr lang="cs-CZ"/>
        </a:p>
      </dgm:t>
    </dgm:pt>
    <dgm:pt modelId="{727082A9-82BA-448A-B157-464B0BFE868B}" type="sibTrans" cxnId="{51C06AFD-3114-4895-969C-2BB3ACEB6F49}">
      <dgm:prSet/>
      <dgm:spPr/>
      <dgm:t>
        <a:bodyPr/>
        <a:lstStyle/>
        <a:p>
          <a:endParaRPr lang="cs-CZ"/>
        </a:p>
      </dgm:t>
    </dgm:pt>
    <dgm:pt modelId="{AC9A77B1-C4F5-414E-B0A2-E903076C3BEA}" type="pres">
      <dgm:prSet presAssocID="{F87C5FF9-8BB3-454F-914D-F0EFC5DECA43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E95FAF5-BDF6-48AF-A116-CE8FF8C467FC}" type="pres">
      <dgm:prSet presAssocID="{97B4C974-5F4D-41E3-B664-936CDC6FDD69}" presName="comp" presStyleCnt="0"/>
      <dgm:spPr/>
    </dgm:pt>
    <dgm:pt modelId="{A73B1A51-0D2B-4A91-9399-7A7F0208A9DA}" type="pres">
      <dgm:prSet presAssocID="{97B4C974-5F4D-41E3-B664-936CDC6FDD69}" presName="box" presStyleLbl="node1" presStyleIdx="0" presStyleCnt="3"/>
      <dgm:spPr/>
      <dgm:t>
        <a:bodyPr/>
        <a:lstStyle/>
        <a:p>
          <a:endParaRPr lang="cs-CZ"/>
        </a:p>
      </dgm:t>
    </dgm:pt>
    <dgm:pt modelId="{49028D9B-D879-490B-B995-402EEEA6CC40}" type="pres">
      <dgm:prSet presAssocID="{97B4C974-5F4D-41E3-B664-936CDC6FDD69}" presName="img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1000" b="-11000"/>
          </a:stretch>
        </a:blipFill>
      </dgm:spPr>
      <dgm:t>
        <a:bodyPr/>
        <a:lstStyle/>
        <a:p>
          <a:endParaRPr lang="cs-CZ"/>
        </a:p>
      </dgm:t>
    </dgm:pt>
    <dgm:pt modelId="{9BDF48C0-4A9B-4D7C-B50F-E9DAB89B1EFC}" type="pres">
      <dgm:prSet presAssocID="{97B4C974-5F4D-41E3-B664-936CDC6FDD69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D67D37-7DA5-4F03-8AFB-8E99314927D1}" type="pres">
      <dgm:prSet presAssocID="{36030AF5-E9D9-4D53-8644-932C5075D309}" presName="spacer" presStyleCnt="0"/>
      <dgm:spPr/>
    </dgm:pt>
    <dgm:pt modelId="{1B1A567E-ACE9-4410-B22E-7DC9EB0834FB}" type="pres">
      <dgm:prSet presAssocID="{5D28A716-3BAF-4E05-82F7-DDA236C26C66}" presName="comp" presStyleCnt="0"/>
      <dgm:spPr/>
    </dgm:pt>
    <dgm:pt modelId="{7973A42B-BB16-4DAF-A1C5-EDC0695AC5A2}" type="pres">
      <dgm:prSet presAssocID="{5D28A716-3BAF-4E05-82F7-DDA236C26C66}" presName="box" presStyleLbl="node1" presStyleIdx="1" presStyleCnt="3"/>
      <dgm:spPr/>
      <dgm:t>
        <a:bodyPr/>
        <a:lstStyle/>
        <a:p>
          <a:endParaRPr lang="cs-CZ"/>
        </a:p>
      </dgm:t>
    </dgm:pt>
    <dgm:pt modelId="{29409E85-7728-44EB-889F-58948DDF3E20}" type="pres">
      <dgm:prSet presAssocID="{5D28A716-3BAF-4E05-82F7-DDA236C26C66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4000" b="-14000"/>
          </a:stretch>
        </a:blipFill>
      </dgm:spPr>
      <dgm:t>
        <a:bodyPr/>
        <a:lstStyle/>
        <a:p>
          <a:endParaRPr lang="cs-CZ"/>
        </a:p>
      </dgm:t>
    </dgm:pt>
    <dgm:pt modelId="{85A5B477-B250-4785-8401-3C6A8D288859}" type="pres">
      <dgm:prSet presAssocID="{5D28A716-3BAF-4E05-82F7-DDA236C26C66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27F5FB-EE6E-49A0-9B7A-6AA5DAC54824}" type="pres">
      <dgm:prSet presAssocID="{C06239E1-1683-457B-94B8-67BDC383D9F7}" presName="spacer" presStyleCnt="0"/>
      <dgm:spPr/>
    </dgm:pt>
    <dgm:pt modelId="{21E7F9E9-AB5F-49DD-8195-E4F69C6BF4FB}" type="pres">
      <dgm:prSet presAssocID="{175820AD-BF8D-4007-B1F2-B6A8BABD35CF}" presName="comp" presStyleCnt="0"/>
      <dgm:spPr/>
    </dgm:pt>
    <dgm:pt modelId="{76C45805-66A5-4880-ACF8-C2E296D97D6F}" type="pres">
      <dgm:prSet presAssocID="{175820AD-BF8D-4007-B1F2-B6A8BABD35CF}" presName="box" presStyleLbl="node1" presStyleIdx="2" presStyleCnt="3"/>
      <dgm:spPr/>
      <dgm:t>
        <a:bodyPr/>
        <a:lstStyle/>
        <a:p>
          <a:endParaRPr lang="cs-CZ"/>
        </a:p>
      </dgm:t>
    </dgm:pt>
    <dgm:pt modelId="{A1057CAC-2E78-4BE3-BEB7-F019A8EE552A}" type="pres">
      <dgm:prSet presAssocID="{175820AD-BF8D-4007-B1F2-B6A8BABD35CF}" presName="img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DA30276-CAA7-492F-809A-A8C1AE22DC9C}" type="pres">
      <dgm:prSet presAssocID="{175820AD-BF8D-4007-B1F2-B6A8BABD35CF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2584AF-40A1-48D3-BD97-A80D2991514E}" type="presOf" srcId="{175820AD-BF8D-4007-B1F2-B6A8BABD35CF}" destId="{76C45805-66A5-4880-ACF8-C2E296D97D6F}" srcOrd="0" destOrd="0" presId="urn:microsoft.com/office/officeart/2005/8/layout/vList4#7"/>
    <dgm:cxn modelId="{533273E9-21EB-42BC-90AF-3C6E16A8979C}" type="presOf" srcId="{92448137-42EF-4BA5-ABE2-8E3043010047}" destId="{85A5B477-B250-4785-8401-3C6A8D288859}" srcOrd="1" destOrd="2" presId="urn:microsoft.com/office/officeart/2005/8/layout/vList4#7"/>
    <dgm:cxn modelId="{3F171FF4-D549-4941-B6B7-748872D49C1B}" type="presOf" srcId="{07121B60-E1CE-44AC-83A8-4E82083488B5}" destId="{A73B1A51-0D2B-4A91-9399-7A7F0208A9DA}" srcOrd="0" destOrd="2" presId="urn:microsoft.com/office/officeart/2005/8/layout/vList4#7"/>
    <dgm:cxn modelId="{3EEE456E-1E34-4430-9676-1217D5F81112}" type="presOf" srcId="{92448137-42EF-4BA5-ABE2-8E3043010047}" destId="{7973A42B-BB16-4DAF-A1C5-EDC0695AC5A2}" srcOrd="0" destOrd="2" presId="urn:microsoft.com/office/officeart/2005/8/layout/vList4#7"/>
    <dgm:cxn modelId="{55156182-627B-4FD6-84E1-ABD94EB5ED9B}" srcId="{F87C5FF9-8BB3-454F-914D-F0EFC5DECA43}" destId="{97B4C974-5F4D-41E3-B664-936CDC6FDD69}" srcOrd="0" destOrd="0" parTransId="{1A7736E2-2230-4C1C-AB70-9882747C314A}" sibTransId="{36030AF5-E9D9-4D53-8644-932C5075D309}"/>
    <dgm:cxn modelId="{45EC3A18-4400-4212-A3C5-779BA344C6EF}" type="presOf" srcId="{97B4C974-5F4D-41E3-B664-936CDC6FDD69}" destId="{9BDF48C0-4A9B-4D7C-B50F-E9DAB89B1EFC}" srcOrd="1" destOrd="0" presId="urn:microsoft.com/office/officeart/2005/8/layout/vList4#7"/>
    <dgm:cxn modelId="{DB8E666B-B1C2-4EA1-8A80-278F6C27A9D6}" type="presOf" srcId="{175820AD-BF8D-4007-B1F2-B6A8BABD35CF}" destId="{9DA30276-CAA7-492F-809A-A8C1AE22DC9C}" srcOrd="1" destOrd="0" presId="urn:microsoft.com/office/officeart/2005/8/layout/vList4#7"/>
    <dgm:cxn modelId="{C68D2EF4-59D5-4F5C-9037-E56BDEF7F673}" srcId="{F87C5FF9-8BB3-454F-914D-F0EFC5DECA43}" destId="{5D28A716-3BAF-4E05-82F7-DDA236C26C66}" srcOrd="1" destOrd="0" parTransId="{8F126C9B-030E-491B-87F9-23CAB15F950A}" sibTransId="{C06239E1-1683-457B-94B8-67BDC383D9F7}"/>
    <dgm:cxn modelId="{2BDEDE7F-0FC2-4A28-A1A0-4EF601D8817B}" type="presOf" srcId="{A9811091-3C4C-4584-880F-0DB92598428D}" destId="{76C45805-66A5-4880-ACF8-C2E296D97D6F}" srcOrd="0" destOrd="1" presId="urn:microsoft.com/office/officeart/2005/8/layout/vList4#7"/>
    <dgm:cxn modelId="{8DAAB51E-1844-42A1-8387-553940BFB344}" type="presOf" srcId="{5D28A716-3BAF-4E05-82F7-DDA236C26C66}" destId="{7973A42B-BB16-4DAF-A1C5-EDC0695AC5A2}" srcOrd="0" destOrd="0" presId="urn:microsoft.com/office/officeart/2005/8/layout/vList4#7"/>
    <dgm:cxn modelId="{2E3ED5DF-46FC-4E87-8262-F64E2C84EE47}" srcId="{5D28A716-3BAF-4E05-82F7-DDA236C26C66}" destId="{100143EB-7154-4FD0-BB20-EC75414AD9B4}" srcOrd="0" destOrd="0" parTransId="{572A9F1C-A127-4420-9EAC-1CA217841958}" sibTransId="{98C92496-CC6B-4898-963D-03529C1AA476}"/>
    <dgm:cxn modelId="{A07A58FA-FC19-4702-8FC8-3A447719600B}" type="presOf" srcId="{F87C5FF9-8BB3-454F-914D-F0EFC5DECA43}" destId="{AC9A77B1-C4F5-414E-B0A2-E903076C3BEA}" srcOrd="0" destOrd="0" presId="urn:microsoft.com/office/officeart/2005/8/layout/vList4#7"/>
    <dgm:cxn modelId="{2446BBD6-537A-4EF4-BD2F-7052471CFC8E}" type="presOf" srcId="{100143EB-7154-4FD0-BB20-EC75414AD9B4}" destId="{85A5B477-B250-4785-8401-3C6A8D288859}" srcOrd="1" destOrd="1" presId="urn:microsoft.com/office/officeart/2005/8/layout/vList4#7"/>
    <dgm:cxn modelId="{5BE21972-DD94-44DE-B44C-AE4DECF703C5}" type="presOf" srcId="{54642C70-D32A-45AD-954F-D8F82B8368EB}" destId="{76C45805-66A5-4880-ACF8-C2E296D97D6F}" srcOrd="0" destOrd="2" presId="urn:microsoft.com/office/officeart/2005/8/layout/vList4#7"/>
    <dgm:cxn modelId="{5DCAF7B6-57AD-42A6-A956-844AED73E738}" type="presOf" srcId="{97B4C974-5F4D-41E3-B664-936CDC6FDD69}" destId="{A73B1A51-0D2B-4A91-9399-7A7F0208A9DA}" srcOrd="0" destOrd="0" presId="urn:microsoft.com/office/officeart/2005/8/layout/vList4#7"/>
    <dgm:cxn modelId="{9A568E31-3F94-4F22-A8CC-A04645D86E86}" type="presOf" srcId="{07121B60-E1CE-44AC-83A8-4E82083488B5}" destId="{9BDF48C0-4A9B-4D7C-B50F-E9DAB89B1EFC}" srcOrd="1" destOrd="2" presId="urn:microsoft.com/office/officeart/2005/8/layout/vList4#7"/>
    <dgm:cxn modelId="{F35F8CF7-5A31-4FB7-A6E7-E0A469509FC1}" srcId="{97B4C974-5F4D-41E3-B664-936CDC6FDD69}" destId="{07121B60-E1CE-44AC-83A8-4E82083488B5}" srcOrd="1" destOrd="0" parTransId="{405AB1AA-2CB7-4CD3-98F0-5E61946103C0}" sibTransId="{200CC62C-6722-46C8-9C44-99BEF004832B}"/>
    <dgm:cxn modelId="{4B56FD7C-647D-4C57-A67C-E5F5546478E8}" type="presOf" srcId="{BFDB83F0-8AD8-4A49-B461-4026BEA7F531}" destId="{9BDF48C0-4A9B-4D7C-B50F-E9DAB89B1EFC}" srcOrd="1" destOrd="1" presId="urn:microsoft.com/office/officeart/2005/8/layout/vList4#7"/>
    <dgm:cxn modelId="{6FEDDBCC-D3F4-4E39-826D-874186E76D48}" type="presOf" srcId="{5D28A716-3BAF-4E05-82F7-DDA236C26C66}" destId="{85A5B477-B250-4785-8401-3C6A8D288859}" srcOrd="1" destOrd="0" presId="urn:microsoft.com/office/officeart/2005/8/layout/vList4#7"/>
    <dgm:cxn modelId="{5C15E291-96FE-4071-B82D-7C34CFB9F4EF}" type="presOf" srcId="{BFDB83F0-8AD8-4A49-B461-4026BEA7F531}" destId="{A73B1A51-0D2B-4A91-9399-7A7F0208A9DA}" srcOrd="0" destOrd="1" presId="urn:microsoft.com/office/officeart/2005/8/layout/vList4#7"/>
    <dgm:cxn modelId="{30139DDE-D563-401C-8DFF-E7E6F1CC3719}" srcId="{175820AD-BF8D-4007-B1F2-B6A8BABD35CF}" destId="{A9811091-3C4C-4584-880F-0DB92598428D}" srcOrd="0" destOrd="0" parTransId="{4BA74D21-CD90-407D-A95A-1F9AB6175237}" sibTransId="{73234EFA-C209-4ACB-8CD9-D77B47BEEBC9}"/>
    <dgm:cxn modelId="{A95AF09B-1DD8-46F8-B68D-E33CCFF627E4}" srcId="{5D28A716-3BAF-4E05-82F7-DDA236C26C66}" destId="{92448137-42EF-4BA5-ABE2-8E3043010047}" srcOrd="1" destOrd="0" parTransId="{58066BA0-F9EE-4A4F-8E5A-C119DC5E0BE2}" sibTransId="{EAEC1277-942D-45EC-8682-12F81E3EA86A}"/>
    <dgm:cxn modelId="{6C172285-237A-456C-99F2-55219790DFF8}" srcId="{F87C5FF9-8BB3-454F-914D-F0EFC5DECA43}" destId="{175820AD-BF8D-4007-B1F2-B6A8BABD35CF}" srcOrd="2" destOrd="0" parTransId="{2BAC4D3D-650B-49AD-9E25-8A960B1EA39A}" sibTransId="{87FCCAA4-9139-466C-AE12-532E26B4E5EF}"/>
    <dgm:cxn modelId="{F64825D4-9EC9-41C7-8366-6D9FAE057466}" srcId="{97B4C974-5F4D-41E3-B664-936CDC6FDD69}" destId="{BFDB83F0-8AD8-4A49-B461-4026BEA7F531}" srcOrd="0" destOrd="0" parTransId="{F1F2852A-E124-4C30-8D23-73C23FD584A9}" sibTransId="{21F1E14D-9059-4825-BBD1-2426517DEF24}"/>
    <dgm:cxn modelId="{898D32DA-F5C0-4DE8-8B8C-5689CFDFEAE2}" type="presOf" srcId="{A9811091-3C4C-4584-880F-0DB92598428D}" destId="{9DA30276-CAA7-492F-809A-A8C1AE22DC9C}" srcOrd="1" destOrd="1" presId="urn:microsoft.com/office/officeart/2005/8/layout/vList4#7"/>
    <dgm:cxn modelId="{A7E88F7A-DB7D-480F-802A-8DF9A615DBB0}" type="presOf" srcId="{100143EB-7154-4FD0-BB20-EC75414AD9B4}" destId="{7973A42B-BB16-4DAF-A1C5-EDC0695AC5A2}" srcOrd="0" destOrd="1" presId="urn:microsoft.com/office/officeart/2005/8/layout/vList4#7"/>
    <dgm:cxn modelId="{33801B5B-C2D5-4A5F-848B-901589FE1FDE}" type="presOf" srcId="{54642C70-D32A-45AD-954F-D8F82B8368EB}" destId="{9DA30276-CAA7-492F-809A-A8C1AE22DC9C}" srcOrd="1" destOrd="2" presId="urn:microsoft.com/office/officeart/2005/8/layout/vList4#7"/>
    <dgm:cxn modelId="{51C06AFD-3114-4895-969C-2BB3ACEB6F49}" srcId="{175820AD-BF8D-4007-B1F2-B6A8BABD35CF}" destId="{54642C70-D32A-45AD-954F-D8F82B8368EB}" srcOrd="1" destOrd="0" parTransId="{78A93293-B395-48BA-AFBD-B9F925D84CE9}" sibTransId="{727082A9-82BA-448A-B157-464B0BFE868B}"/>
    <dgm:cxn modelId="{677B9456-A362-48C9-82A2-CAC1CC81B86B}" type="presParOf" srcId="{AC9A77B1-C4F5-414E-B0A2-E903076C3BEA}" destId="{1E95FAF5-BDF6-48AF-A116-CE8FF8C467FC}" srcOrd="0" destOrd="0" presId="urn:microsoft.com/office/officeart/2005/8/layout/vList4#7"/>
    <dgm:cxn modelId="{5B3C814F-4D7C-468D-84B1-7F5578F6713C}" type="presParOf" srcId="{1E95FAF5-BDF6-48AF-A116-CE8FF8C467FC}" destId="{A73B1A51-0D2B-4A91-9399-7A7F0208A9DA}" srcOrd="0" destOrd="0" presId="urn:microsoft.com/office/officeart/2005/8/layout/vList4#7"/>
    <dgm:cxn modelId="{9664225B-62AA-4224-99C8-A4015E7441F4}" type="presParOf" srcId="{1E95FAF5-BDF6-48AF-A116-CE8FF8C467FC}" destId="{49028D9B-D879-490B-B995-402EEEA6CC40}" srcOrd="1" destOrd="0" presId="urn:microsoft.com/office/officeart/2005/8/layout/vList4#7"/>
    <dgm:cxn modelId="{D857D6C6-1BF5-48C5-ABBC-39B2ACEEAD20}" type="presParOf" srcId="{1E95FAF5-BDF6-48AF-A116-CE8FF8C467FC}" destId="{9BDF48C0-4A9B-4D7C-B50F-E9DAB89B1EFC}" srcOrd="2" destOrd="0" presId="urn:microsoft.com/office/officeart/2005/8/layout/vList4#7"/>
    <dgm:cxn modelId="{CADB70D9-D668-448C-9685-BC176FF3F406}" type="presParOf" srcId="{AC9A77B1-C4F5-414E-B0A2-E903076C3BEA}" destId="{4BD67D37-7DA5-4F03-8AFB-8E99314927D1}" srcOrd="1" destOrd="0" presId="urn:microsoft.com/office/officeart/2005/8/layout/vList4#7"/>
    <dgm:cxn modelId="{2CA7F8F7-85FC-499B-AF8B-A10900DC9BDF}" type="presParOf" srcId="{AC9A77B1-C4F5-414E-B0A2-E903076C3BEA}" destId="{1B1A567E-ACE9-4410-B22E-7DC9EB0834FB}" srcOrd="2" destOrd="0" presId="urn:microsoft.com/office/officeart/2005/8/layout/vList4#7"/>
    <dgm:cxn modelId="{FA12C3C3-235F-47AD-B6A6-E887C4870BAF}" type="presParOf" srcId="{1B1A567E-ACE9-4410-B22E-7DC9EB0834FB}" destId="{7973A42B-BB16-4DAF-A1C5-EDC0695AC5A2}" srcOrd="0" destOrd="0" presId="urn:microsoft.com/office/officeart/2005/8/layout/vList4#7"/>
    <dgm:cxn modelId="{2324976F-1131-455E-A795-88539A7D4664}" type="presParOf" srcId="{1B1A567E-ACE9-4410-B22E-7DC9EB0834FB}" destId="{29409E85-7728-44EB-889F-58948DDF3E20}" srcOrd="1" destOrd="0" presId="urn:microsoft.com/office/officeart/2005/8/layout/vList4#7"/>
    <dgm:cxn modelId="{9A7D4DD5-64A4-4FCA-B3BD-6AE918E6BB06}" type="presParOf" srcId="{1B1A567E-ACE9-4410-B22E-7DC9EB0834FB}" destId="{85A5B477-B250-4785-8401-3C6A8D288859}" srcOrd="2" destOrd="0" presId="urn:microsoft.com/office/officeart/2005/8/layout/vList4#7"/>
    <dgm:cxn modelId="{3D112E9D-810B-4B45-B114-DB4D38FDFBAA}" type="presParOf" srcId="{AC9A77B1-C4F5-414E-B0A2-E903076C3BEA}" destId="{FB27F5FB-EE6E-49A0-9B7A-6AA5DAC54824}" srcOrd="3" destOrd="0" presId="urn:microsoft.com/office/officeart/2005/8/layout/vList4#7"/>
    <dgm:cxn modelId="{2804248D-B19C-4BA6-A626-D1CF0A00B31A}" type="presParOf" srcId="{AC9A77B1-C4F5-414E-B0A2-E903076C3BEA}" destId="{21E7F9E9-AB5F-49DD-8195-E4F69C6BF4FB}" srcOrd="4" destOrd="0" presId="urn:microsoft.com/office/officeart/2005/8/layout/vList4#7"/>
    <dgm:cxn modelId="{EC453B24-3DE6-42F6-BC76-D7EFB47BD79D}" type="presParOf" srcId="{21E7F9E9-AB5F-49DD-8195-E4F69C6BF4FB}" destId="{76C45805-66A5-4880-ACF8-C2E296D97D6F}" srcOrd="0" destOrd="0" presId="urn:microsoft.com/office/officeart/2005/8/layout/vList4#7"/>
    <dgm:cxn modelId="{4F3E3ED9-C63F-4F30-81D4-F66CE4CA6611}" type="presParOf" srcId="{21E7F9E9-AB5F-49DD-8195-E4F69C6BF4FB}" destId="{A1057CAC-2E78-4BE3-BEB7-F019A8EE552A}" srcOrd="1" destOrd="0" presId="urn:microsoft.com/office/officeart/2005/8/layout/vList4#7"/>
    <dgm:cxn modelId="{70E1F5EC-CE48-44D0-928C-E410958F7067}" type="presParOf" srcId="{21E7F9E9-AB5F-49DD-8195-E4F69C6BF4FB}" destId="{9DA30276-CAA7-492F-809A-A8C1AE22DC9C}" srcOrd="2" destOrd="0" presId="urn:microsoft.com/office/officeart/2005/8/layout/vList4#7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9AB7559-A33B-4C7D-B3C9-1E11DB406A8C}" type="doc">
      <dgm:prSet loTypeId="urn:microsoft.com/office/officeart/2005/8/layout/vList4#8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5AEADB6F-8D49-4C60-9F9A-2F84A65558D3}">
      <dgm:prSet phldrT="[Text]"/>
      <dgm:spPr/>
      <dgm:t>
        <a:bodyPr/>
        <a:lstStyle/>
        <a:p>
          <a:r>
            <a:rPr lang="cs-CZ" dirty="0" smtClean="0"/>
            <a:t>Na farmě</a:t>
          </a:r>
          <a:endParaRPr lang="cs-CZ" dirty="0"/>
        </a:p>
      </dgm:t>
    </dgm:pt>
    <dgm:pt modelId="{092B7B7A-53B8-4395-9430-61A123F9CF6B}" type="parTrans" cxnId="{3E2D1934-E6E3-4282-825E-01ECBBB06041}">
      <dgm:prSet/>
      <dgm:spPr/>
      <dgm:t>
        <a:bodyPr/>
        <a:lstStyle/>
        <a:p>
          <a:endParaRPr lang="cs-CZ"/>
        </a:p>
      </dgm:t>
    </dgm:pt>
    <dgm:pt modelId="{3B866726-6CCB-49D1-B41D-6F8DD71781AE}" type="sibTrans" cxnId="{3E2D1934-E6E3-4282-825E-01ECBBB06041}">
      <dgm:prSet/>
      <dgm:spPr/>
      <dgm:t>
        <a:bodyPr/>
        <a:lstStyle/>
        <a:p>
          <a:endParaRPr lang="cs-CZ"/>
        </a:p>
      </dgm:t>
    </dgm:pt>
    <dgm:pt modelId="{F8EACB08-99A0-42B9-8627-CA2342BD7D24}">
      <dgm:prSet phldrT="[Text]"/>
      <dgm:spPr/>
      <dgm:t>
        <a:bodyPr/>
        <a:lstStyle/>
        <a:p>
          <a:r>
            <a:rPr lang="cs-CZ" dirty="0" err="1" smtClean="0"/>
            <a:t>There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a </a:t>
          </a:r>
          <a:r>
            <a:rPr lang="cs-CZ" dirty="0" err="1" smtClean="0"/>
            <a:t>cock</a:t>
          </a:r>
          <a:r>
            <a:rPr lang="cs-CZ" dirty="0" smtClean="0"/>
            <a:t> in </a:t>
          </a:r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farm</a:t>
          </a:r>
          <a:r>
            <a:rPr lang="cs-CZ" dirty="0" smtClean="0"/>
            <a:t>.</a:t>
          </a:r>
          <a:endParaRPr lang="cs-CZ" dirty="0"/>
        </a:p>
      </dgm:t>
    </dgm:pt>
    <dgm:pt modelId="{28642485-AF48-4980-8A4C-121C742FB944}" type="parTrans" cxnId="{65CAFEF8-2457-441F-9CEC-35BF292FDD6D}">
      <dgm:prSet/>
      <dgm:spPr/>
      <dgm:t>
        <a:bodyPr/>
        <a:lstStyle/>
        <a:p>
          <a:endParaRPr lang="cs-CZ"/>
        </a:p>
      </dgm:t>
    </dgm:pt>
    <dgm:pt modelId="{08CDD0B9-E949-4EC5-9C1F-802CF5E963B6}" type="sibTrans" cxnId="{65CAFEF8-2457-441F-9CEC-35BF292FDD6D}">
      <dgm:prSet/>
      <dgm:spPr/>
      <dgm:t>
        <a:bodyPr/>
        <a:lstStyle/>
        <a:p>
          <a:endParaRPr lang="cs-CZ"/>
        </a:p>
      </dgm:t>
    </dgm:pt>
    <dgm:pt modelId="{7F4F7179-64F3-4A52-960E-5A886B2AE20D}">
      <dgm:prSet phldrT="[Text]"/>
      <dgm:spPr/>
      <dgm:t>
        <a:bodyPr/>
        <a:lstStyle/>
        <a:p>
          <a:r>
            <a:rPr lang="cs-CZ" dirty="0" err="1" smtClean="0"/>
            <a:t>There</a:t>
          </a:r>
          <a:r>
            <a:rPr lang="cs-CZ" dirty="0" smtClean="0"/>
            <a:t> are </a:t>
          </a:r>
          <a:r>
            <a:rPr lang="cs-CZ" dirty="0" err="1" smtClean="0"/>
            <a:t>some</a:t>
          </a:r>
          <a:r>
            <a:rPr lang="cs-CZ" dirty="0" smtClean="0"/>
            <a:t> </a:t>
          </a:r>
          <a:r>
            <a:rPr lang="cs-CZ" dirty="0" err="1" smtClean="0"/>
            <a:t>cocks</a:t>
          </a:r>
          <a:r>
            <a:rPr lang="cs-CZ" dirty="0" smtClean="0"/>
            <a:t> in </a:t>
          </a:r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farm</a:t>
          </a:r>
          <a:r>
            <a:rPr lang="cs-CZ" dirty="0" smtClean="0"/>
            <a:t>.</a:t>
          </a:r>
          <a:endParaRPr lang="cs-CZ" dirty="0"/>
        </a:p>
      </dgm:t>
    </dgm:pt>
    <dgm:pt modelId="{6FF44F48-DFEE-4897-BBDA-317C8B5C90A5}" type="parTrans" cxnId="{0B73B704-8B60-4363-9C79-5100B28E805E}">
      <dgm:prSet/>
      <dgm:spPr/>
      <dgm:t>
        <a:bodyPr/>
        <a:lstStyle/>
        <a:p>
          <a:endParaRPr lang="cs-CZ"/>
        </a:p>
      </dgm:t>
    </dgm:pt>
    <dgm:pt modelId="{7F80621D-0B44-4160-9FD4-47D5CD16CCA8}" type="sibTrans" cxnId="{0B73B704-8B60-4363-9C79-5100B28E805E}">
      <dgm:prSet/>
      <dgm:spPr/>
      <dgm:t>
        <a:bodyPr/>
        <a:lstStyle/>
        <a:p>
          <a:endParaRPr lang="cs-CZ"/>
        </a:p>
      </dgm:t>
    </dgm:pt>
    <dgm:pt modelId="{17C057C2-C755-4B02-AC5E-6835B308915D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Na dvoře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CE0F249-9DBA-4D9B-9E50-DB1D2D28994A}" type="parTrans" cxnId="{1953325B-0546-4D40-ADE3-8AC33C4B2961}">
      <dgm:prSet/>
      <dgm:spPr/>
      <dgm:t>
        <a:bodyPr/>
        <a:lstStyle/>
        <a:p>
          <a:endParaRPr lang="cs-CZ"/>
        </a:p>
      </dgm:t>
    </dgm:pt>
    <dgm:pt modelId="{EE9C4463-5E0E-4366-A253-A4CAFC91C16C}" type="sibTrans" cxnId="{1953325B-0546-4D40-ADE3-8AC33C4B2961}">
      <dgm:prSet/>
      <dgm:spPr/>
      <dgm:t>
        <a:bodyPr/>
        <a:lstStyle/>
        <a:p>
          <a:endParaRPr lang="cs-CZ"/>
        </a:p>
      </dgm:t>
    </dgm:pt>
    <dgm:pt modelId="{04B9A029-C846-4949-BA53-33B71CE7E9FA}">
      <dgm:prSet phldrT="[Text]"/>
      <dgm:spPr/>
      <dgm:t>
        <a:bodyPr/>
        <a:lstStyle/>
        <a:p>
          <a:r>
            <a:rPr lang="cs-CZ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There</a:t>
          </a:r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 </a:t>
          </a:r>
          <a:r>
            <a:rPr lang="cs-CZ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is</a:t>
          </a:r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 a dog in </a:t>
          </a:r>
          <a:r>
            <a:rPr lang="cs-CZ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the</a:t>
          </a:r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 yard.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D7583CB1-5ED1-4E57-9FED-6A3711DF9EC2}" type="parTrans" cxnId="{4CCFD244-CD14-4D81-8D67-B3459EC4E772}">
      <dgm:prSet/>
      <dgm:spPr/>
      <dgm:t>
        <a:bodyPr/>
        <a:lstStyle/>
        <a:p>
          <a:endParaRPr lang="cs-CZ"/>
        </a:p>
      </dgm:t>
    </dgm:pt>
    <dgm:pt modelId="{5385B984-96FD-4B0C-B016-014C80357815}" type="sibTrans" cxnId="{4CCFD244-CD14-4D81-8D67-B3459EC4E772}">
      <dgm:prSet/>
      <dgm:spPr/>
      <dgm:t>
        <a:bodyPr/>
        <a:lstStyle/>
        <a:p>
          <a:endParaRPr lang="cs-CZ"/>
        </a:p>
      </dgm:t>
    </dgm:pt>
    <dgm:pt modelId="{853AF39F-56C7-437C-92EA-706DF5244737}">
      <dgm:prSet phldrT="[Text]"/>
      <dgm:spPr/>
      <dgm:t>
        <a:bodyPr/>
        <a:lstStyle/>
        <a:p>
          <a:r>
            <a:rPr lang="cs-CZ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There</a:t>
          </a:r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 are </a:t>
          </a:r>
          <a:r>
            <a:rPr lang="cs-CZ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some</a:t>
          </a:r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 </a:t>
          </a:r>
          <a:r>
            <a:rPr lang="cs-CZ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dogs</a:t>
          </a:r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 in </a:t>
          </a:r>
          <a:r>
            <a:rPr lang="cs-CZ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the</a:t>
          </a:r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 yard.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44B9BF1B-5289-4763-A3E2-64A2A4C848A6}" type="parTrans" cxnId="{2E475476-D048-4A90-AC52-5AE62B29BB87}">
      <dgm:prSet/>
      <dgm:spPr/>
      <dgm:t>
        <a:bodyPr/>
        <a:lstStyle/>
        <a:p>
          <a:endParaRPr lang="cs-CZ"/>
        </a:p>
      </dgm:t>
    </dgm:pt>
    <dgm:pt modelId="{B94DE6C4-D179-45B2-BC8F-B84DB05E3103}" type="sibTrans" cxnId="{2E475476-D048-4A90-AC52-5AE62B29BB87}">
      <dgm:prSet/>
      <dgm:spPr/>
      <dgm:t>
        <a:bodyPr/>
        <a:lstStyle/>
        <a:p>
          <a:endParaRPr lang="cs-CZ"/>
        </a:p>
      </dgm:t>
    </dgm:pt>
    <dgm:pt modelId="{A333E763-6517-470A-8BA0-8753EC1FA421}">
      <dgm:prSet phldrT="[Text]"/>
      <dgm:spPr/>
      <dgm:t>
        <a:bodyPr/>
        <a:lstStyle/>
        <a:p>
          <a:r>
            <a:rPr lang="cs-CZ" dirty="0" smtClean="0">
              <a:solidFill>
                <a:srgbClr val="002060"/>
              </a:solidFill>
            </a:rPr>
            <a:t>Na poli</a:t>
          </a:r>
          <a:endParaRPr lang="cs-CZ" dirty="0">
            <a:solidFill>
              <a:srgbClr val="002060"/>
            </a:solidFill>
          </a:endParaRPr>
        </a:p>
      </dgm:t>
    </dgm:pt>
    <dgm:pt modelId="{678E53F5-BA47-4CB2-B3B2-41C24AA5A0A8}" type="parTrans" cxnId="{AD073C72-0F9F-4F67-9402-8F58149911B9}">
      <dgm:prSet/>
      <dgm:spPr/>
      <dgm:t>
        <a:bodyPr/>
        <a:lstStyle/>
        <a:p>
          <a:endParaRPr lang="cs-CZ"/>
        </a:p>
      </dgm:t>
    </dgm:pt>
    <dgm:pt modelId="{EA21B98E-6D84-454D-BADB-BC651A59AA79}" type="sibTrans" cxnId="{AD073C72-0F9F-4F67-9402-8F58149911B9}">
      <dgm:prSet/>
      <dgm:spPr/>
      <dgm:t>
        <a:bodyPr/>
        <a:lstStyle/>
        <a:p>
          <a:endParaRPr lang="cs-CZ"/>
        </a:p>
      </dgm:t>
    </dgm:pt>
    <dgm:pt modelId="{D5DD2B2E-07E6-4E82-BAE1-807A51C0EE69}">
      <dgm:prSet phldrT="[Text]"/>
      <dgm:spPr/>
      <dgm:t>
        <a:bodyPr/>
        <a:lstStyle/>
        <a:p>
          <a:r>
            <a:rPr lang="cs-CZ" dirty="0" err="1" smtClean="0">
              <a:solidFill>
                <a:srgbClr val="002060"/>
              </a:solidFill>
            </a:rPr>
            <a:t>There</a:t>
          </a:r>
          <a:r>
            <a:rPr lang="cs-CZ" dirty="0" smtClean="0">
              <a:solidFill>
                <a:srgbClr val="002060"/>
              </a:solidFill>
            </a:rPr>
            <a:t> </a:t>
          </a:r>
          <a:r>
            <a:rPr lang="cs-CZ" dirty="0" err="1" smtClean="0">
              <a:solidFill>
                <a:srgbClr val="002060"/>
              </a:solidFill>
            </a:rPr>
            <a:t>is</a:t>
          </a:r>
          <a:r>
            <a:rPr lang="cs-CZ" dirty="0" smtClean="0">
              <a:solidFill>
                <a:srgbClr val="002060"/>
              </a:solidFill>
            </a:rPr>
            <a:t> a </a:t>
          </a:r>
          <a:r>
            <a:rPr lang="cs-CZ" dirty="0" err="1" smtClean="0">
              <a:solidFill>
                <a:srgbClr val="002060"/>
              </a:solidFill>
            </a:rPr>
            <a:t>horse</a:t>
          </a:r>
          <a:r>
            <a:rPr lang="cs-CZ" dirty="0" smtClean="0">
              <a:solidFill>
                <a:srgbClr val="002060"/>
              </a:solidFill>
            </a:rPr>
            <a:t> in </a:t>
          </a:r>
          <a:r>
            <a:rPr lang="cs-CZ" dirty="0" err="1" smtClean="0">
              <a:solidFill>
                <a:srgbClr val="002060"/>
              </a:solidFill>
            </a:rPr>
            <a:t>the</a:t>
          </a:r>
          <a:r>
            <a:rPr lang="cs-CZ" dirty="0" smtClean="0">
              <a:solidFill>
                <a:srgbClr val="002060"/>
              </a:solidFill>
            </a:rPr>
            <a:t> </a:t>
          </a:r>
          <a:r>
            <a:rPr lang="cs-CZ" dirty="0" err="1" smtClean="0">
              <a:solidFill>
                <a:srgbClr val="002060"/>
              </a:solidFill>
            </a:rPr>
            <a:t>field</a:t>
          </a:r>
          <a:r>
            <a:rPr lang="cs-CZ" dirty="0" smtClean="0">
              <a:solidFill>
                <a:srgbClr val="002060"/>
              </a:solidFill>
            </a:rPr>
            <a:t>.</a:t>
          </a:r>
          <a:endParaRPr lang="cs-CZ" dirty="0">
            <a:solidFill>
              <a:srgbClr val="002060"/>
            </a:solidFill>
          </a:endParaRPr>
        </a:p>
      </dgm:t>
    </dgm:pt>
    <dgm:pt modelId="{4DE93B51-E467-4BD7-BFC6-2C5F400F63B3}" type="parTrans" cxnId="{115A8928-FB12-4D5E-86C8-5EB3FEE13F9D}">
      <dgm:prSet/>
      <dgm:spPr/>
      <dgm:t>
        <a:bodyPr/>
        <a:lstStyle/>
        <a:p>
          <a:endParaRPr lang="cs-CZ"/>
        </a:p>
      </dgm:t>
    </dgm:pt>
    <dgm:pt modelId="{71F75559-3DC6-4582-90A1-E5A0C4DF81B7}" type="sibTrans" cxnId="{115A8928-FB12-4D5E-86C8-5EB3FEE13F9D}">
      <dgm:prSet/>
      <dgm:spPr/>
      <dgm:t>
        <a:bodyPr/>
        <a:lstStyle/>
        <a:p>
          <a:endParaRPr lang="cs-CZ"/>
        </a:p>
      </dgm:t>
    </dgm:pt>
    <dgm:pt modelId="{01AA3A72-B6DC-4499-A27B-10965C46D03B}">
      <dgm:prSet phldrT="[Text]"/>
      <dgm:spPr/>
      <dgm:t>
        <a:bodyPr/>
        <a:lstStyle/>
        <a:p>
          <a:r>
            <a:rPr lang="cs-CZ" dirty="0" err="1" smtClean="0">
              <a:solidFill>
                <a:srgbClr val="002060"/>
              </a:solidFill>
            </a:rPr>
            <a:t>There</a:t>
          </a:r>
          <a:r>
            <a:rPr lang="cs-CZ" dirty="0" smtClean="0">
              <a:solidFill>
                <a:srgbClr val="002060"/>
              </a:solidFill>
            </a:rPr>
            <a:t> are </a:t>
          </a:r>
          <a:r>
            <a:rPr lang="cs-CZ" dirty="0" err="1" smtClean="0">
              <a:solidFill>
                <a:srgbClr val="002060"/>
              </a:solidFill>
            </a:rPr>
            <a:t>some</a:t>
          </a:r>
          <a:r>
            <a:rPr lang="cs-CZ" dirty="0" smtClean="0">
              <a:solidFill>
                <a:srgbClr val="002060"/>
              </a:solidFill>
            </a:rPr>
            <a:t> </a:t>
          </a:r>
          <a:r>
            <a:rPr lang="cs-CZ" dirty="0" err="1" smtClean="0">
              <a:solidFill>
                <a:srgbClr val="002060"/>
              </a:solidFill>
            </a:rPr>
            <a:t>horses</a:t>
          </a:r>
          <a:r>
            <a:rPr lang="cs-CZ" dirty="0" smtClean="0">
              <a:solidFill>
                <a:srgbClr val="002060"/>
              </a:solidFill>
            </a:rPr>
            <a:t> in </a:t>
          </a:r>
          <a:r>
            <a:rPr lang="cs-CZ" dirty="0" err="1" smtClean="0">
              <a:solidFill>
                <a:srgbClr val="002060"/>
              </a:solidFill>
            </a:rPr>
            <a:t>the</a:t>
          </a:r>
          <a:r>
            <a:rPr lang="cs-CZ" dirty="0" smtClean="0">
              <a:solidFill>
                <a:srgbClr val="002060"/>
              </a:solidFill>
            </a:rPr>
            <a:t> </a:t>
          </a:r>
          <a:r>
            <a:rPr lang="cs-CZ" dirty="0" err="1" smtClean="0">
              <a:solidFill>
                <a:srgbClr val="002060"/>
              </a:solidFill>
            </a:rPr>
            <a:t>field</a:t>
          </a:r>
          <a:r>
            <a:rPr lang="cs-CZ" dirty="0" smtClean="0">
              <a:solidFill>
                <a:srgbClr val="002060"/>
              </a:solidFill>
            </a:rPr>
            <a:t>.</a:t>
          </a:r>
          <a:endParaRPr lang="cs-CZ" dirty="0">
            <a:solidFill>
              <a:srgbClr val="002060"/>
            </a:solidFill>
          </a:endParaRPr>
        </a:p>
      </dgm:t>
    </dgm:pt>
    <dgm:pt modelId="{5C48ED75-DD07-4ABB-A205-B5C55A1119B3}" type="parTrans" cxnId="{C27586FA-2965-4231-83D1-EE14573805DC}">
      <dgm:prSet/>
      <dgm:spPr/>
      <dgm:t>
        <a:bodyPr/>
        <a:lstStyle/>
        <a:p>
          <a:endParaRPr lang="cs-CZ"/>
        </a:p>
      </dgm:t>
    </dgm:pt>
    <dgm:pt modelId="{AC757B11-7B2F-4E0E-AB80-C70005B952F5}" type="sibTrans" cxnId="{C27586FA-2965-4231-83D1-EE14573805DC}">
      <dgm:prSet/>
      <dgm:spPr/>
      <dgm:t>
        <a:bodyPr/>
        <a:lstStyle/>
        <a:p>
          <a:endParaRPr lang="cs-CZ"/>
        </a:p>
      </dgm:t>
    </dgm:pt>
    <dgm:pt modelId="{0EC7591B-E0C5-45DA-AA34-C87DFE522869}" type="pres">
      <dgm:prSet presAssocID="{89AB7559-A33B-4C7D-B3C9-1E11DB406A8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D1DC3C9-A33A-417E-B3B5-DCFF28212F1E}" type="pres">
      <dgm:prSet presAssocID="{5AEADB6F-8D49-4C60-9F9A-2F84A65558D3}" presName="comp" presStyleCnt="0"/>
      <dgm:spPr/>
    </dgm:pt>
    <dgm:pt modelId="{0903C838-4054-4AD5-8B41-9653F1A7C275}" type="pres">
      <dgm:prSet presAssocID="{5AEADB6F-8D49-4C60-9F9A-2F84A65558D3}" presName="box" presStyleLbl="node1" presStyleIdx="0" presStyleCnt="3"/>
      <dgm:spPr/>
      <dgm:t>
        <a:bodyPr/>
        <a:lstStyle/>
        <a:p>
          <a:endParaRPr lang="cs-CZ"/>
        </a:p>
      </dgm:t>
    </dgm:pt>
    <dgm:pt modelId="{4405F9BE-5446-4752-BB32-C1511DCB66BA}" type="pres">
      <dgm:prSet presAssocID="{5AEADB6F-8D49-4C60-9F9A-2F84A65558D3}" presName="img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1000" b="-11000"/>
          </a:stretch>
        </a:blipFill>
      </dgm:spPr>
      <dgm:t>
        <a:bodyPr/>
        <a:lstStyle/>
        <a:p>
          <a:endParaRPr lang="cs-CZ"/>
        </a:p>
      </dgm:t>
    </dgm:pt>
    <dgm:pt modelId="{95B13E42-E20F-4A6B-BEAD-E7D24AA8165A}" type="pres">
      <dgm:prSet presAssocID="{5AEADB6F-8D49-4C60-9F9A-2F84A65558D3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194813-D8CC-40DF-903C-E8AD9A1F5376}" type="pres">
      <dgm:prSet presAssocID="{3B866726-6CCB-49D1-B41D-6F8DD71781AE}" presName="spacer" presStyleCnt="0"/>
      <dgm:spPr/>
    </dgm:pt>
    <dgm:pt modelId="{0C56C85A-FE52-4AC6-B83C-F7B225E4AC9E}" type="pres">
      <dgm:prSet presAssocID="{17C057C2-C755-4B02-AC5E-6835B308915D}" presName="comp" presStyleCnt="0"/>
      <dgm:spPr/>
    </dgm:pt>
    <dgm:pt modelId="{9749895D-5DE6-4E8D-9615-281311917D3E}" type="pres">
      <dgm:prSet presAssocID="{17C057C2-C755-4B02-AC5E-6835B308915D}" presName="box" presStyleLbl="node1" presStyleIdx="1" presStyleCnt="3"/>
      <dgm:spPr/>
      <dgm:t>
        <a:bodyPr/>
        <a:lstStyle/>
        <a:p>
          <a:endParaRPr lang="cs-CZ"/>
        </a:p>
      </dgm:t>
    </dgm:pt>
    <dgm:pt modelId="{2E163A82-BB74-4F50-8188-999B7219B2BB}" type="pres">
      <dgm:prSet presAssocID="{17C057C2-C755-4B02-AC5E-6835B308915D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4000" b="-14000"/>
          </a:stretch>
        </a:blipFill>
      </dgm:spPr>
      <dgm:t>
        <a:bodyPr/>
        <a:lstStyle/>
        <a:p>
          <a:endParaRPr lang="cs-CZ"/>
        </a:p>
      </dgm:t>
    </dgm:pt>
    <dgm:pt modelId="{CBF0737D-2A19-4052-820D-88087CF1233C}" type="pres">
      <dgm:prSet presAssocID="{17C057C2-C755-4B02-AC5E-6835B308915D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26F78D-8BC9-4B9A-BAE2-2D2DB7D06AB5}" type="pres">
      <dgm:prSet presAssocID="{EE9C4463-5E0E-4366-A253-A4CAFC91C16C}" presName="spacer" presStyleCnt="0"/>
      <dgm:spPr/>
    </dgm:pt>
    <dgm:pt modelId="{BDEDADE3-A333-49C8-83EF-93E72D7AA7C0}" type="pres">
      <dgm:prSet presAssocID="{A333E763-6517-470A-8BA0-8753EC1FA421}" presName="comp" presStyleCnt="0"/>
      <dgm:spPr/>
    </dgm:pt>
    <dgm:pt modelId="{4F6A8374-1753-4CA0-90B1-AE277811D681}" type="pres">
      <dgm:prSet presAssocID="{A333E763-6517-470A-8BA0-8753EC1FA421}" presName="box" presStyleLbl="node1" presStyleIdx="2" presStyleCnt="3" custLinFactNeighborX="-826" custLinFactNeighborY="-634"/>
      <dgm:spPr/>
      <dgm:t>
        <a:bodyPr/>
        <a:lstStyle/>
        <a:p>
          <a:endParaRPr lang="cs-CZ"/>
        </a:p>
      </dgm:t>
    </dgm:pt>
    <dgm:pt modelId="{0652E62B-03A2-409F-BB75-6D2ABB3A9A9D}" type="pres">
      <dgm:prSet presAssocID="{A333E763-6517-470A-8BA0-8753EC1FA421}" presName="img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62A0092-C931-4066-80FB-D7D58D4EC426}" type="pres">
      <dgm:prSet presAssocID="{A333E763-6517-470A-8BA0-8753EC1FA421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073C72-0F9F-4F67-9402-8F58149911B9}" srcId="{89AB7559-A33B-4C7D-B3C9-1E11DB406A8C}" destId="{A333E763-6517-470A-8BA0-8753EC1FA421}" srcOrd="2" destOrd="0" parTransId="{678E53F5-BA47-4CB2-B3B2-41C24AA5A0A8}" sibTransId="{EA21B98E-6D84-454D-BADB-BC651A59AA79}"/>
    <dgm:cxn modelId="{EA5B16B4-FA47-410F-82A3-9E1E99DE7F60}" type="presOf" srcId="{F8EACB08-99A0-42B9-8627-CA2342BD7D24}" destId="{0903C838-4054-4AD5-8B41-9653F1A7C275}" srcOrd="0" destOrd="1" presId="urn:microsoft.com/office/officeart/2005/8/layout/vList4#8"/>
    <dgm:cxn modelId="{6F23787E-C2BD-4069-B6B0-CBBBD78F92D7}" type="presOf" srcId="{01AA3A72-B6DC-4499-A27B-10965C46D03B}" destId="{762A0092-C931-4066-80FB-D7D58D4EC426}" srcOrd="1" destOrd="2" presId="urn:microsoft.com/office/officeart/2005/8/layout/vList4#8"/>
    <dgm:cxn modelId="{61EB0F38-CCD4-4266-88F4-618BA1A3D968}" type="presOf" srcId="{17C057C2-C755-4B02-AC5E-6835B308915D}" destId="{CBF0737D-2A19-4052-820D-88087CF1233C}" srcOrd="1" destOrd="0" presId="urn:microsoft.com/office/officeart/2005/8/layout/vList4#8"/>
    <dgm:cxn modelId="{65CAFEF8-2457-441F-9CEC-35BF292FDD6D}" srcId="{5AEADB6F-8D49-4C60-9F9A-2F84A65558D3}" destId="{F8EACB08-99A0-42B9-8627-CA2342BD7D24}" srcOrd="0" destOrd="0" parTransId="{28642485-AF48-4980-8A4C-121C742FB944}" sibTransId="{08CDD0B9-E949-4EC5-9C1F-802CF5E963B6}"/>
    <dgm:cxn modelId="{DA406B22-B401-47FA-BDF2-2F05DCF91488}" type="presOf" srcId="{D5DD2B2E-07E6-4E82-BAE1-807A51C0EE69}" destId="{4F6A8374-1753-4CA0-90B1-AE277811D681}" srcOrd="0" destOrd="1" presId="urn:microsoft.com/office/officeart/2005/8/layout/vList4#8"/>
    <dgm:cxn modelId="{1E90DBC3-7D95-4E82-890B-C3399F9EC1B5}" type="presOf" srcId="{A333E763-6517-470A-8BA0-8753EC1FA421}" destId="{762A0092-C931-4066-80FB-D7D58D4EC426}" srcOrd="1" destOrd="0" presId="urn:microsoft.com/office/officeart/2005/8/layout/vList4#8"/>
    <dgm:cxn modelId="{38124F80-99C8-4CB0-AEFB-F7BF44C3726F}" type="presOf" srcId="{5AEADB6F-8D49-4C60-9F9A-2F84A65558D3}" destId="{0903C838-4054-4AD5-8B41-9653F1A7C275}" srcOrd="0" destOrd="0" presId="urn:microsoft.com/office/officeart/2005/8/layout/vList4#8"/>
    <dgm:cxn modelId="{7460EDCF-3C9B-4766-A116-B381ED919C37}" type="presOf" srcId="{7F4F7179-64F3-4A52-960E-5A886B2AE20D}" destId="{0903C838-4054-4AD5-8B41-9653F1A7C275}" srcOrd="0" destOrd="2" presId="urn:microsoft.com/office/officeart/2005/8/layout/vList4#8"/>
    <dgm:cxn modelId="{3E2D1934-E6E3-4282-825E-01ECBBB06041}" srcId="{89AB7559-A33B-4C7D-B3C9-1E11DB406A8C}" destId="{5AEADB6F-8D49-4C60-9F9A-2F84A65558D3}" srcOrd="0" destOrd="0" parTransId="{092B7B7A-53B8-4395-9430-61A123F9CF6B}" sibTransId="{3B866726-6CCB-49D1-B41D-6F8DD71781AE}"/>
    <dgm:cxn modelId="{F318D12A-0D95-4934-B9C3-B72D23B64DFA}" type="presOf" srcId="{D5DD2B2E-07E6-4E82-BAE1-807A51C0EE69}" destId="{762A0092-C931-4066-80FB-D7D58D4EC426}" srcOrd="1" destOrd="1" presId="urn:microsoft.com/office/officeart/2005/8/layout/vList4#8"/>
    <dgm:cxn modelId="{4CCFD244-CD14-4D81-8D67-B3459EC4E772}" srcId="{17C057C2-C755-4B02-AC5E-6835B308915D}" destId="{04B9A029-C846-4949-BA53-33B71CE7E9FA}" srcOrd="0" destOrd="0" parTransId="{D7583CB1-5ED1-4E57-9FED-6A3711DF9EC2}" sibTransId="{5385B984-96FD-4B0C-B016-014C80357815}"/>
    <dgm:cxn modelId="{63EA1883-57ED-4886-9E3A-6DE5F0D7E42F}" type="presOf" srcId="{7F4F7179-64F3-4A52-960E-5A886B2AE20D}" destId="{95B13E42-E20F-4A6B-BEAD-E7D24AA8165A}" srcOrd="1" destOrd="2" presId="urn:microsoft.com/office/officeart/2005/8/layout/vList4#8"/>
    <dgm:cxn modelId="{2E475476-D048-4A90-AC52-5AE62B29BB87}" srcId="{17C057C2-C755-4B02-AC5E-6835B308915D}" destId="{853AF39F-56C7-437C-92EA-706DF5244737}" srcOrd="1" destOrd="0" parTransId="{44B9BF1B-5289-4763-A3E2-64A2A4C848A6}" sibTransId="{B94DE6C4-D179-45B2-BC8F-B84DB05E3103}"/>
    <dgm:cxn modelId="{E8F653C2-B16D-45A0-9A94-1530C0B7A59E}" type="presOf" srcId="{89AB7559-A33B-4C7D-B3C9-1E11DB406A8C}" destId="{0EC7591B-E0C5-45DA-AA34-C87DFE522869}" srcOrd="0" destOrd="0" presId="urn:microsoft.com/office/officeart/2005/8/layout/vList4#8"/>
    <dgm:cxn modelId="{0B73B704-8B60-4363-9C79-5100B28E805E}" srcId="{5AEADB6F-8D49-4C60-9F9A-2F84A65558D3}" destId="{7F4F7179-64F3-4A52-960E-5A886B2AE20D}" srcOrd="1" destOrd="0" parTransId="{6FF44F48-DFEE-4897-BBDA-317C8B5C90A5}" sibTransId="{7F80621D-0B44-4160-9FD4-47D5CD16CCA8}"/>
    <dgm:cxn modelId="{115A8928-FB12-4D5E-86C8-5EB3FEE13F9D}" srcId="{A333E763-6517-470A-8BA0-8753EC1FA421}" destId="{D5DD2B2E-07E6-4E82-BAE1-807A51C0EE69}" srcOrd="0" destOrd="0" parTransId="{4DE93B51-E467-4BD7-BFC6-2C5F400F63B3}" sibTransId="{71F75559-3DC6-4582-90A1-E5A0C4DF81B7}"/>
    <dgm:cxn modelId="{7CE64188-91E2-4CCA-A999-DEB45060AE3C}" type="presOf" srcId="{853AF39F-56C7-437C-92EA-706DF5244737}" destId="{CBF0737D-2A19-4052-820D-88087CF1233C}" srcOrd="1" destOrd="2" presId="urn:microsoft.com/office/officeart/2005/8/layout/vList4#8"/>
    <dgm:cxn modelId="{850B47E3-151C-4252-8C3D-5B6F675810F6}" type="presOf" srcId="{01AA3A72-B6DC-4499-A27B-10965C46D03B}" destId="{4F6A8374-1753-4CA0-90B1-AE277811D681}" srcOrd="0" destOrd="2" presId="urn:microsoft.com/office/officeart/2005/8/layout/vList4#8"/>
    <dgm:cxn modelId="{1953325B-0546-4D40-ADE3-8AC33C4B2961}" srcId="{89AB7559-A33B-4C7D-B3C9-1E11DB406A8C}" destId="{17C057C2-C755-4B02-AC5E-6835B308915D}" srcOrd="1" destOrd="0" parTransId="{CCE0F249-9DBA-4D9B-9E50-DB1D2D28994A}" sibTransId="{EE9C4463-5E0E-4366-A253-A4CAFC91C16C}"/>
    <dgm:cxn modelId="{932B6454-7E99-47B4-91AF-5FC281BA443D}" type="presOf" srcId="{17C057C2-C755-4B02-AC5E-6835B308915D}" destId="{9749895D-5DE6-4E8D-9615-281311917D3E}" srcOrd="0" destOrd="0" presId="urn:microsoft.com/office/officeart/2005/8/layout/vList4#8"/>
    <dgm:cxn modelId="{9F7D8D65-A756-4F2F-9E80-F3C376ADB6FF}" type="presOf" srcId="{04B9A029-C846-4949-BA53-33B71CE7E9FA}" destId="{CBF0737D-2A19-4052-820D-88087CF1233C}" srcOrd="1" destOrd="1" presId="urn:microsoft.com/office/officeart/2005/8/layout/vList4#8"/>
    <dgm:cxn modelId="{1D71690A-39AD-4D32-838E-C4638E94DE4D}" type="presOf" srcId="{04B9A029-C846-4949-BA53-33B71CE7E9FA}" destId="{9749895D-5DE6-4E8D-9615-281311917D3E}" srcOrd="0" destOrd="1" presId="urn:microsoft.com/office/officeart/2005/8/layout/vList4#8"/>
    <dgm:cxn modelId="{C27586FA-2965-4231-83D1-EE14573805DC}" srcId="{A333E763-6517-470A-8BA0-8753EC1FA421}" destId="{01AA3A72-B6DC-4499-A27B-10965C46D03B}" srcOrd="1" destOrd="0" parTransId="{5C48ED75-DD07-4ABB-A205-B5C55A1119B3}" sibTransId="{AC757B11-7B2F-4E0E-AB80-C70005B952F5}"/>
    <dgm:cxn modelId="{4D0FF167-9EC0-4044-9687-BE80BB1229C4}" type="presOf" srcId="{F8EACB08-99A0-42B9-8627-CA2342BD7D24}" destId="{95B13E42-E20F-4A6B-BEAD-E7D24AA8165A}" srcOrd="1" destOrd="1" presId="urn:microsoft.com/office/officeart/2005/8/layout/vList4#8"/>
    <dgm:cxn modelId="{4D66AA43-76C7-430F-A4DE-774CDB6BB056}" type="presOf" srcId="{A333E763-6517-470A-8BA0-8753EC1FA421}" destId="{4F6A8374-1753-4CA0-90B1-AE277811D681}" srcOrd="0" destOrd="0" presId="urn:microsoft.com/office/officeart/2005/8/layout/vList4#8"/>
    <dgm:cxn modelId="{6670266E-1A0D-403D-B479-F48A08201072}" type="presOf" srcId="{853AF39F-56C7-437C-92EA-706DF5244737}" destId="{9749895D-5DE6-4E8D-9615-281311917D3E}" srcOrd="0" destOrd="2" presId="urn:microsoft.com/office/officeart/2005/8/layout/vList4#8"/>
    <dgm:cxn modelId="{4271459A-06CB-4EB9-909C-1F93480C54EF}" type="presOf" srcId="{5AEADB6F-8D49-4C60-9F9A-2F84A65558D3}" destId="{95B13E42-E20F-4A6B-BEAD-E7D24AA8165A}" srcOrd="1" destOrd="0" presId="urn:microsoft.com/office/officeart/2005/8/layout/vList4#8"/>
    <dgm:cxn modelId="{A35B75D6-B743-4319-9BB0-E906F5AAED8C}" type="presParOf" srcId="{0EC7591B-E0C5-45DA-AA34-C87DFE522869}" destId="{FD1DC3C9-A33A-417E-B3B5-DCFF28212F1E}" srcOrd="0" destOrd="0" presId="urn:microsoft.com/office/officeart/2005/8/layout/vList4#8"/>
    <dgm:cxn modelId="{E917D189-73C8-47A6-90E7-494E603A3126}" type="presParOf" srcId="{FD1DC3C9-A33A-417E-B3B5-DCFF28212F1E}" destId="{0903C838-4054-4AD5-8B41-9653F1A7C275}" srcOrd="0" destOrd="0" presId="urn:microsoft.com/office/officeart/2005/8/layout/vList4#8"/>
    <dgm:cxn modelId="{42D16233-3BE9-415D-94EE-0300D413CDBC}" type="presParOf" srcId="{FD1DC3C9-A33A-417E-B3B5-DCFF28212F1E}" destId="{4405F9BE-5446-4752-BB32-C1511DCB66BA}" srcOrd="1" destOrd="0" presId="urn:microsoft.com/office/officeart/2005/8/layout/vList4#8"/>
    <dgm:cxn modelId="{13118698-4C67-4AEA-992C-5E064A8B6737}" type="presParOf" srcId="{FD1DC3C9-A33A-417E-B3B5-DCFF28212F1E}" destId="{95B13E42-E20F-4A6B-BEAD-E7D24AA8165A}" srcOrd="2" destOrd="0" presId="urn:microsoft.com/office/officeart/2005/8/layout/vList4#8"/>
    <dgm:cxn modelId="{5A60EF7A-502E-4C32-A176-1A48D90632A9}" type="presParOf" srcId="{0EC7591B-E0C5-45DA-AA34-C87DFE522869}" destId="{42194813-D8CC-40DF-903C-E8AD9A1F5376}" srcOrd="1" destOrd="0" presId="urn:microsoft.com/office/officeart/2005/8/layout/vList4#8"/>
    <dgm:cxn modelId="{FA50E6AB-05E1-48D9-99F6-05B10681D050}" type="presParOf" srcId="{0EC7591B-E0C5-45DA-AA34-C87DFE522869}" destId="{0C56C85A-FE52-4AC6-B83C-F7B225E4AC9E}" srcOrd="2" destOrd="0" presId="urn:microsoft.com/office/officeart/2005/8/layout/vList4#8"/>
    <dgm:cxn modelId="{C4B14842-513C-4824-9B52-0E422B748FF8}" type="presParOf" srcId="{0C56C85A-FE52-4AC6-B83C-F7B225E4AC9E}" destId="{9749895D-5DE6-4E8D-9615-281311917D3E}" srcOrd="0" destOrd="0" presId="urn:microsoft.com/office/officeart/2005/8/layout/vList4#8"/>
    <dgm:cxn modelId="{B3191E31-E4B2-4654-8F3B-064E878887C2}" type="presParOf" srcId="{0C56C85A-FE52-4AC6-B83C-F7B225E4AC9E}" destId="{2E163A82-BB74-4F50-8188-999B7219B2BB}" srcOrd="1" destOrd="0" presId="urn:microsoft.com/office/officeart/2005/8/layout/vList4#8"/>
    <dgm:cxn modelId="{B7D17C79-8C95-4CEC-A14D-51CE587C871D}" type="presParOf" srcId="{0C56C85A-FE52-4AC6-B83C-F7B225E4AC9E}" destId="{CBF0737D-2A19-4052-820D-88087CF1233C}" srcOrd="2" destOrd="0" presId="urn:microsoft.com/office/officeart/2005/8/layout/vList4#8"/>
    <dgm:cxn modelId="{08FE8B43-1ADD-41B3-9220-0FF6310A5F70}" type="presParOf" srcId="{0EC7591B-E0C5-45DA-AA34-C87DFE522869}" destId="{9D26F78D-8BC9-4B9A-BAE2-2D2DB7D06AB5}" srcOrd="3" destOrd="0" presId="urn:microsoft.com/office/officeart/2005/8/layout/vList4#8"/>
    <dgm:cxn modelId="{5EC9BE13-341B-4DAD-B89E-3EDAC1835B97}" type="presParOf" srcId="{0EC7591B-E0C5-45DA-AA34-C87DFE522869}" destId="{BDEDADE3-A333-49C8-83EF-93E72D7AA7C0}" srcOrd="4" destOrd="0" presId="urn:microsoft.com/office/officeart/2005/8/layout/vList4#8"/>
    <dgm:cxn modelId="{8740C309-5216-419E-9CD0-8E35D485EF75}" type="presParOf" srcId="{BDEDADE3-A333-49C8-83EF-93E72D7AA7C0}" destId="{4F6A8374-1753-4CA0-90B1-AE277811D681}" srcOrd="0" destOrd="0" presId="urn:microsoft.com/office/officeart/2005/8/layout/vList4#8"/>
    <dgm:cxn modelId="{A2822168-0564-4971-8017-CC15FC8905CB}" type="presParOf" srcId="{BDEDADE3-A333-49C8-83EF-93E72D7AA7C0}" destId="{0652E62B-03A2-409F-BB75-6D2ABB3A9A9D}" srcOrd="1" destOrd="0" presId="urn:microsoft.com/office/officeart/2005/8/layout/vList4#8"/>
    <dgm:cxn modelId="{E8A20D8D-8E17-4D34-8E94-B79E6D8B9000}" type="presParOf" srcId="{BDEDADE3-A333-49C8-83EF-93E72D7AA7C0}" destId="{762A0092-C931-4066-80FB-D7D58D4EC426}" srcOrd="2" destOrd="0" presId="urn:microsoft.com/office/officeart/2005/8/layout/vList4#8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VY_32_INOVACE_04_Anglický jazyk 4.ročník_Animals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Animals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C3C3CE-356F-4A3B-A060-0EA52D9CBB5F}">
      <dsp:nvSpPr>
        <dsp:cNvPr id="0" name=""/>
        <dsp:cNvSpPr/>
      </dsp:nvSpPr>
      <dsp:spPr>
        <a:xfrm>
          <a:off x="391120" y="361652"/>
          <a:ext cx="3000375" cy="937617"/>
        </a:xfrm>
        <a:prstGeom prst="rect">
          <a:avLst/>
        </a:prstGeom>
        <a:solidFill>
          <a:schemeClr val="accent3">
            <a:alpha val="4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79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________</a:t>
          </a:r>
          <a:endParaRPr lang="cs-CZ" sz="4300" kern="1200" dirty="0"/>
        </a:p>
      </dsp:txBody>
      <dsp:txXfrm>
        <a:off x="391120" y="361652"/>
        <a:ext cx="3000375" cy="937617"/>
      </dsp:txXfrm>
    </dsp:sp>
    <dsp:sp modelId="{F2CBD866-A133-49AC-8DA1-C177EB122402}">
      <dsp:nvSpPr>
        <dsp:cNvPr id="0" name=""/>
        <dsp:cNvSpPr/>
      </dsp:nvSpPr>
      <dsp:spPr>
        <a:xfrm>
          <a:off x="266104" y="226218"/>
          <a:ext cx="656332" cy="9844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47000" r="-47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440E3B78-A72E-412F-A9C6-F8CEC0FE5646}">
      <dsp:nvSpPr>
        <dsp:cNvPr id="0" name=""/>
        <dsp:cNvSpPr/>
      </dsp:nvSpPr>
      <dsp:spPr>
        <a:xfrm>
          <a:off x="391120" y="1542008"/>
          <a:ext cx="3000375" cy="937617"/>
        </a:xfrm>
        <a:prstGeom prst="rect">
          <a:avLst/>
        </a:prstGeom>
        <a:solidFill>
          <a:schemeClr val="accent3">
            <a:alpha val="4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79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________</a:t>
          </a:r>
          <a:endParaRPr lang="cs-CZ" sz="4300" kern="1200" dirty="0"/>
        </a:p>
      </dsp:txBody>
      <dsp:txXfrm>
        <a:off x="391120" y="1542008"/>
        <a:ext cx="3000375" cy="937617"/>
      </dsp:txXfrm>
    </dsp:sp>
    <dsp:sp modelId="{226AECA1-AF06-43FF-8AC8-9F1405504F1F}">
      <dsp:nvSpPr>
        <dsp:cNvPr id="0" name=""/>
        <dsp:cNvSpPr/>
      </dsp:nvSpPr>
      <dsp:spPr>
        <a:xfrm>
          <a:off x="266104" y="1406574"/>
          <a:ext cx="656332" cy="984498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F33733E-516A-4459-B2AB-AD902FD07ED7}">
      <dsp:nvSpPr>
        <dsp:cNvPr id="0" name=""/>
        <dsp:cNvSpPr/>
      </dsp:nvSpPr>
      <dsp:spPr>
        <a:xfrm>
          <a:off x="391120" y="2722364"/>
          <a:ext cx="3000375" cy="937617"/>
        </a:xfrm>
        <a:prstGeom prst="rect">
          <a:avLst/>
        </a:prstGeom>
        <a:solidFill>
          <a:schemeClr val="accent3">
            <a:alpha val="4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79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________</a:t>
          </a:r>
          <a:endParaRPr lang="cs-CZ" sz="4300" kern="1200" dirty="0"/>
        </a:p>
      </dsp:txBody>
      <dsp:txXfrm>
        <a:off x="391120" y="2722364"/>
        <a:ext cx="3000375" cy="937617"/>
      </dsp:txXfrm>
    </dsp:sp>
    <dsp:sp modelId="{48B64E53-DFC6-4918-B5D4-F917FD448465}">
      <dsp:nvSpPr>
        <dsp:cNvPr id="0" name=""/>
        <dsp:cNvSpPr/>
      </dsp:nvSpPr>
      <dsp:spPr>
        <a:xfrm>
          <a:off x="266104" y="2586930"/>
          <a:ext cx="656332" cy="9844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34000" r="-34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19309CC-2452-4A00-82F6-B43B65747E8F}">
      <dsp:nvSpPr>
        <dsp:cNvPr id="0" name=""/>
        <dsp:cNvSpPr/>
      </dsp:nvSpPr>
      <dsp:spPr>
        <a:xfrm>
          <a:off x="391120" y="361652"/>
          <a:ext cx="3000375" cy="937617"/>
        </a:xfrm>
        <a:prstGeom prst="rect">
          <a:avLst/>
        </a:prstGeom>
        <a:solidFill>
          <a:schemeClr val="accent3">
            <a:alpha val="4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79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________</a:t>
          </a:r>
          <a:endParaRPr lang="cs-CZ" sz="4300" kern="1200" dirty="0"/>
        </a:p>
      </dsp:txBody>
      <dsp:txXfrm>
        <a:off x="391120" y="361652"/>
        <a:ext cx="3000375" cy="937617"/>
      </dsp:txXfrm>
    </dsp:sp>
    <dsp:sp modelId="{77F855D3-0081-45CA-83EF-9E96362DE8B1}">
      <dsp:nvSpPr>
        <dsp:cNvPr id="0" name=""/>
        <dsp:cNvSpPr/>
      </dsp:nvSpPr>
      <dsp:spPr>
        <a:xfrm>
          <a:off x="266104" y="226218"/>
          <a:ext cx="656332" cy="9844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120000" r="-120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B41B0C07-3681-4537-B4E0-7354BD7CDCB0}">
      <dsp:nvSpPr>
        <dsp:cNvPr id="0" name=""/>
        <dsp:cNvSpPr/>
      </dsp:nvSpPr>
      <dsp:spPr>
        <a:xfrm>
          <a:off x="391120" y="1542008"/>
          <a:ext cx="3000375" cy="937617"/>
        </a:xfrm>
        <a:prstGeom prst="rect">
          <a:avLst/>
        </a:prstGeom>
        <a:solidFill>
          <a:schemeClr val="accent3">
            <a:alpha val="4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79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________</a:t>
          </a:r>
          <a:endParaRPr lang="cs-CZ" sz="4300" kern="1200" dirty="0"/>
        </a:p>
      </dsp:txBody>
      <dsp:txXfrm>
        <a:off x="391120" y="1542008"/>
        <a:ext cx="3000375" cy="937617"/>
      </dsp:txXfrm>
    </dsp:sp>
    <dsp:sp modelId="{6050FFE1-7C60-4AB8-BF3F-1FC0BC1015B1}">
      <dsp:nvSpPr>
        <dsp:cNvPr id="0" name=""/>
        <dsp:cNvSpPr/>
      </dsp:nvSpPr>
      <dsp:spPr>
        <a:xfrm>
          <a:off x="266104" y="1406574"/>
          <a:ext cx="656332" cy="984498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7000" r="-27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161A97C7-69E9-4AD4-84A8-68525513D9F5}">
      <dsp:nvSpPr>
        <dsp:cNvPr id="0" name=""/>
        <dsp:cNvSpPr/>
      </dsp:nvSpPr>
      <dsp:spPr>
        <a:xfrm>
          <a:off x="391120" y="2722364"/>
          <a:ext cx="3000375" cy="937617"/>
        </a:xfrm>
        <a:prstGeom prst="rect">
          <a:avLst/>
        </a:prstGeom>
        <a:solidFill>
          <a:schemeClr val="accent3">
            <a:alpha val="4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79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________</a:t>
          </a:r>
          <a:endParaRPr lang="cs-CZ" sz="4300" kern="1200" dirty="0"/>
        </a:p>
      </dsp:txBody>
      <dsp:txXfrm>
        <a:off x="391120" y="2722364"/>
        <a:ext cx="3000375" cy="937617"/>
      </dsp:txXfrm>
    </dsp:sp>
    <dsp:sp modelId="{F6A5C591-DD34-4195-83AE-98B650E5E39E}">
      <dsp:nvSpPr>
        <dsp:cNvPr id="0" name=""/>
        <dsp:cNvSpPr/>
      </dsp:nvSpPr>
      <dsp:spPr>
        <a:xfrm>
          <a:off x="266104" y="2586930"/>
          <a:ext cx="656332" cy="9844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4000" r="-24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37E0CC-2CA6-4D6E-A152-466462AB8FD8}">
      <dsp:nvSpPr>
        <dsp:cNvPr id="0" name=""/>
        <dsp:cNvSpPr/>
      </dsp:nvSpPr>
      <dsp:spPr>
        <a:xfrm>
          <a:off x="391120" y="361652"/>
          <a:ext cx="3000375" cy="937617"/>
        </a:xfrm>
        <a:prstGeom prst="rect">
          <a:avLst/>
        </a:prstGeom>
        <a:solidFill>
          <a:schemeClr val="accent3">
            <a:alpha val="4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79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a </a:t>
          </a:r>
          <a:r>
            <a:rPr lang="cs-CZ" sz="4300" kern="1200" dirty="0" err="1" smtClean="0"/>
            <a:t>cow</a:t>
          </a:r>
          <a:endParaRPr lang="cs-CZ" sz="4300" kern="1200" dirty="0"/>
        </a:p>
      </dsp:txBody>
      <dsp:txXfrm>
        <a:off x="391120" y="361652"/>
        <a:ext cx="3000375" cy="937617"/>
      </dsp:txXfrm>
    </dsp:sp>
    <dsp:sp modelId="{510BF47B-9699-49B6-8CD8-9BD2C976ECE9}">
      <dsp:nvSpPr>
        <dsp:cNvPr id="0" name=""/>
        <dsp:cNvSpPr/>
      </dsp:nvSpPr>
      <dsp:spPr>
        <a:xfrm>
          <a:off x="298376" y="202708"/>
          <a:ext cx="656332" cy="9844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47000" r="-47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4E0F5A9D-6C2D-4143-8318-9A4019B6E6D5}">
      <dsp:nvSpPr>
        <dsp:cNvPr id="0" name=""/>
        <dsp:cNvSpPr/>
      </dsp:nvSpPr>
      <dsp:spPr>
        <a:xfrm>
          <a:off x="370387" y="1498849"/>
          <a:ext cx="3000375" cy="937617"/>
        </a:xfrm>
        <a:prstGeom prst="rect">
          <a:avLst/>
        </a:prstGeom>
        <a:solidFill>
          <a:schemeClr val="accent3">
            <a:alpha val="4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79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a </a:t>
          </a:r>
          <a:r>
            <a:rPr lang="cs-CZ" sz="4300" kern="1200" dirty="0" err="1" smtClean="0"/>
            <a:t>rabbit</a:t>
          </a:r>
          <a:endParaRPr lang="cs-CZ" sz="4300" kern="1200" dirty="0"/>
        </a:p>
      </dsp:txBody>
      <dsp:txXfrm>
        <a:off x="370387" y="1498849"/>
        <a:ext cx="3000375" cy="937617"/>
      </dsp:txXfrm>
    </dsp:sp>
    <dsp:sp modelId="{8ED0F7D8-F3F2-4A5A-A354-74E2731E9F7C}">
      <dsp:nvSpPr>
        <dsp:cNvPr id="0" name=""/>
        <dsp:cNvSpPr/>
      </dsp:nvSpPr>
      <dsp:spPr>
        <a:xfrm>
          <a:off x="298376" y="1354829"/>
          <a:ext cx="656332" cy="984498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19C112AF-B103-4DAB-ABA6-DAF57A8D39A6}">
      <dsp:nvSpPr>
        <dsp:cNvPr id="0" name=""/>
        <dsp:cNvSpPr/>
      </dsp:nvSpPr>
      <dsp:spPr>
        <a:xfrm>
          <a:off x="391120" y="2722364"/>
          <a:ext cx="3000375" cy="937617"/>
        </a:xfrm>
        <a:prstGeom prst="rect">
          <a:avLst/>
        </a:prstGeom>
        <a:solidFill>
          <a:schemeClr val="accent3">
            <a:alpha val="4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79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a </a:t>
          </a:r>
          <a:r>
            <a:rPr lang="cs-CZ" sz="4300" kern="1200" dirty="0" err="1" smtClean="0"/>
            <a:t>pigeon</a:t>
          </a:r>
          <a:endParaRPr lang="cs-CZ" sz="4300" kern="1200" dirty="0"/>
        </a:p>
      </dsp:txBody>
      <dsp:txXfrm>
        <a:off x="391120" y="2722364"/>
        <a:ext cx="3000375" cy="937617"/>
      </dsp:txXfrm>
    </dsp:sp>
    <dsp:sp modelId="{C5458211-5B78-4346-943B-76376C1F7021}">
      <dsp:nvSpPr>
        <dsp:cNvPr id="0" name=""/>
        <dsp:cNvSpPr/>
      </dsp:nvSpPr>
      <dsp:spPr>
        <a:xfrm>
          <a:off x="266104" y="2586930"/>
          <a:ext cx="656332" cy="9844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34000" r="-34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3FE4ECA-72EA-4CC6-AFDF-4F8B2DFCCBFD}">
      <dsp:nvSpPr>
        <dsp:cNvPr id="0" name=""/>
        <dsp:cNvSpPr/>
      </dsp:nvSpPr>
      <dsp:spPr>
        <a:xfrm>
          <a:off x="391120" y="361652"/>
          <a:ext cx="3000375" cy="937617"/>
        </a:xfrm>
        <a:prstGeom prst="rect">
          <a:avLst/>
        </a:prstGeom>
        <a:solidFill>
          <a:schemeClr val="accent3">
            <a:alpha val="4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79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some</a:t>
          </a:r>
          <a:r>
            <a:rPr lang="cs-CZ" sz="2800" kern="1200" dirty="0" smtClean="0"/>
            <a:t> </a:t>
          </a:r>
          <a:r>
            <a:rPr lang="cs-CZ" sz="2800" kern="1200" dirty="0" err="1" smtClean="0"/>
            <a:t>cows</a:t>
          </a:r>
          <a:endParaRPr lang="cs-CZ" sz="2800" kern="1200" dirty="0"/>
        </a:p>
      </dsp:txBody>
      <dsp:txXfrm>
        <a:off x="391120" y="361652"/>
        <a:ext cx="3000375" cy="937617"/>
      </dsp:txXfrm>
    </dsp:sp>
    <dsp:sp modelId="{E8188F90-5EF4-4A7E-B4FE-6E9184DD1FF8}">
      <dsp:nvSpPr>
        <dsp:cNvPr id="0" name=""/>
        <dsp:cNvSpPr/>
      </dsp:nvSpPr>
      <dsp:spPr>
        <a:xfrm>
          <a:off x="266104" y="226218"/>
          <a:ext cx="656332" cy="9844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120000" r="-120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A0F3C61C-EAA3-4586-AB5C-4940971EF9AB}">
      <dsp:nvSpPr>
        <dsp:cNvPr id="0" name=""/>
        <dsp:cNvSpPr/>
      </dsp:nvSpPr>
      <dsp:spPr>
        <a:xfrm>
          <a:off x="391120" y="1542008"/>
          <a:ext cx="3000375" cy="937617"/>
        </a:xfrm>
        <a:prstGeom prst="rect">
          <a:avLst/>
        </a:prstGeom>
        <a:solidFill>
          <a:schemeClr val="accent3">
            <a:alpha val="4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79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some</a:t>
          </a:r>
          <a:r>
            <a:rPr lang="cs-CZ" sz="2800" kern="1200" dirty="0" smtClean="0"/>
            <a:t> </a:t>
          </a:r>
          <a:r>
            <a:rPr lang="cs-CZ" sz="2800" kern="1200" dirty="0" err="1" smtClean="0"/>
            <a:t>rabbits</a:t>
          </a:r>
          <a:endParaRPr lang="cs-CZ" sz="2800" kern="1200" dirty="0"/>
        </a:p>
      </dsp:txBody>
      <dsp:txXfrm>
        <a:off x="391120" y="1542008"/>
        <a:ext cx="3000375" cy="937617"/>
      </dsp:txXfrm>
    </dsp:sp>
    <dsp:sp modelId="{151A0971-03DF-4976-84F7-FE2753DED27F}">
      <dsp:nvSpPr>
        <dsp:cNvPr id="0" name=""/>
        <dsp:cNvSpPr/>
      </dsp:nvSpPr>
      <dsp:spPr>
        <a:xfrm>
          <a:off x="266104" y="1406574"/>
          <a:ext cx="656332" cy="984498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7000" r="-27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80F305B-15C5-4712-948D-C4B80682E0C3}">
      <dsp:nvSpPr>
        <dsp:cNvPr id="0" name=""/>
        <dsp:cNvSpPr/>
      </dsp:nvSpPr>
      <dsp:spPr>
        <a:xfrm>
          <a:off x="391120" y="2722364"/>
          <a:ext cx="3000375" cy="937617"/>
        </a:xfrm>
        <a:prstGeom prst="rect">
          <a:avLst/>
        </a:prstGeom>
        <a:solidFill>
          <a:schemeClr val="accent3">
            <a:alpha val="4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79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some</a:t>
          </a:r>
          <a:r>
            <a:rPr lang="cs-CZ" sz="2800" kern="1200" dirty="0" smtClean="0"/>
            <a:t> </a:t>
          </a:r>
          <a:r>
            <a:rPr lang="cs-CZ" sz="2800" kern="1200" dirty="0" err="1" smtClean="0"/>
            <a:t>pigeons</a:t>
          </a:r>
          <a:endParaRPr lang="cs-CZ" sz="2800" kern="1200" dirty="0"/>
        </a:p>
      </dsp:txBody>
      <dsp:txXfrm>
        <a:off x="391120" y="2722364"/>
        <a:ext cx="3000375" cy="937617"/>
      </dsp:txXfrm>
    </dsp:sp>
    <dsp:sp modelId="{8337E813-7DD3-4BFB-B1AB-D4C1F95C0580}">
      <dsp:nvSpPr>
        <dsp:cNvPr id="0" name=""/>
        <dsp:cNvSpPr/>
      </dsp:nvSpPr>
      <dsp:spPr>
        <a:xfrm>
          <a:off x="266104" y="2586930"/>
          <a:ext cx="656332" cy="9844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4000" r="-24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05BDC59-62F2-4757-86EF-1A7A1D9695EF}">
      <dsp:nvSpPr>
        <dsp:cNvPr id="0" name=""/>
        <dsp:cNvSpPr/>
      </dsp:nvSpPr>
      <dsp:spPr>
        <a:xfrm>
          <a:off x="0" y="0"/>
          <a:ext cx="7467600" cy="1523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002060"/>
              </a:solidFill>
            </a:rPr>
            <a:t>husa</a:t>
          </a:r>
          <a:endParaRPr lang="cs-CZ" sz="3000" kern="1200" dirty="0">
            <a:solidFill>
              <a:srgbClr val="002060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rgbClr val="002060"/>
              </a:solidFill>
            </a:rPr>
            <a:t>a </a:t>
          </a:r>
          <a:r>
            <a:rPr lang="cs-CZ" sz="2300" kern="1200" dirty="0" err="1" smtClean="0">
              <a:solidFill>
                <a:srgbClr val="002060"/>
              </a:solidFill>
            </a:rPr>
            <a:t>goose</a:t>
          </a:r>
          <a:endParaRPr lang="cs-CZ" sz="2300" kern="1200" dirty="0">
            <a:solidFill>
              <a:srgbClr val="002060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>
              <a:solidFill>
                <a:srgbClr val="002060"/>
              </a:solidFill>
            </a:rPr>
            <a:t>some</a:t>
          </a:r>
          <a:r>
            <a:rPr lang="cs-CZ" sz="2300" kern="1200" dirty="0" smtClean="0">
              <a:solidFill>
                <a:srgbClr val="002060"/>
              </a:solidFill>
            </a:rPr>
            <a:t> </a:t>
          </a:r>
          <a:r>
            <a:rPr lang="cs-CZ" sz="2300" kern="1200" dirty="0" err="1" smtClean="0">
              <a:solidFill>
                <a:srgbClr val="002060"/>
              </a:solidFill>
            </a:rPr>
            <a:t>geese</a:t>
          </a:r>
          <a:endParaRPr lang="cs-CZ" sz="2300" kern="1200" dirty="0">
            <a:solidFill>
              <a:srgbClr val="002060"/>
            </a:solidFill>
          </a:endParaRPr>
        </a:p>
      </dsp:txBody>
      <dsp:txXfrm>
        <a:off x="1645820" y="0"/>
        <a:ext cx="5821779" cy="1523007"/>
      </dsp:txXfrm>
    </dsp:sp>
    <dsp:sp modelId="{23B7D16F-D47B-42B9-A4AB-C2008DE9F939}">
      <dsp:nvSpPr>
        <dsp:cNvPr id="0" name=""/>
        <dsp:cNvSpPr/>
      </dsp:nvSpPr>
      <dsp:spPr>
        <a:xfrm>
          <a:off x="152300" y="152300"/>
          <a:ext cx="1493520" cy="121840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5000" b="-15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F279A87-379D-456B-A9E8-19869AED03D0}">
      <dsp:nvSpPr>
        <dsp:cNvPr id="0" name=""/>
        <dsp:cNvSpPr/>
      </dsp:nvSpPr>
      <dsp:spPr>
        <a:xfrm>
          <a:off x="0" y="1675308"/>
          <a:ext cx="7467600" cy="1523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5206174"/>
                <a:satOff val="-29601"/>
                <a:lumOff val="9510"/>
                <a:alphaOff val="0"/>
                <a:shade val="63000"/>
                <a:satMod val="165000"/>
              </a:schemeClr>
            </a:gs>
            <a:gs pos="30000">
              <a:schemeClr val="accent4">
                <a:hueOff val="5206174"/>
                <a:satOff val="-29601"/>
                <a:lumOff val="9510"/>
                <a:alphaOff val="0"/>
                <a:shade val="58000"/>
                <a:satMod val="165000"/>
              </a:schemeClr>
            </a:gs>
            <a:gs pos="75000">
              <a:schemeClr val="accent4">
                <a:hueOff val="5206174"/>
                <a:satOff val="-29601"/>
                <a:lumOff val="9510"/>
                <a:alphaOff val="0"/>
                <a:shade val="30000"/>
                <a:satMod val="175000"/>
              </a:schemeClr>
            </a:gs>
            <a:gs pos="100000">
              <a:schemeClr val="accent4">
                <a:hueOff val="5206174"/>
                <a:satOff val="-29601"/>
                <a:lumOff val="951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002060"/>
              </a:solidFill>
            </a:rPr>
            <a:t>ovce</a:t>
          </a:r>
          <a:endParaRPr lang="cs-CZ" sz="3000" kern="1200" dirty="0">
            <a:solidFill>
              <a:srgbClr val="002060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rgbClr val="002060"/>
              </a:solidFill>
            </a:rPr>
            <a:t>a </a:t>
          </a:r>
          <a:r>
            <a:rPr lang="cs-CZ" sz="2300" kern="1200" dirty="0" err="1" smtClean="0">
              <a:solidFill>
                <a:srgbClr val="002060"/>
              </a:solidFill>
            </a:rPr>
            <a:t>sheep</a:t>
          </a:r>
          <a:endParaRPr lang="cs-CZ" sz="2300" kern="1200" dirty="0">
            <a:solidFill>
              <a:srgbClr val="002060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>
              <a:solidFill>
                <a:srgbClr val="002060"/>
              </a:solidFill>
            </a:rPr>
            <a:t>some</a:t>
          </a:r>
          <a:r>
            <a:rPr lang="cs-CZ" sz="2300" kern="1200" dirty="0" smtClean="0">
              <a:solidFill>
                <a:srgbClr val="002060"/>
              </a:solidFill>
            </a:rPr>
            <a:t> </a:t>
          </a:r>
          <a:r>
            <a:rPr lang="cs-CZ" sz="2300" kern="1200" dirty="0" err="1" smtClean="0">
              <a:solidFill>
                <a:srgbClr val="002060"/>
              </a:solidFill>
            </a:rPr>
            <a:t>sheep</a:t>
          </a:r>
          <a:endParaRPr lang="cs-CZ" sz="2300" kern="1200" dirty="0">
            <a:solidFill>
              <a:srgbClr val="002060"/>
            </a:solidFill>
          </a:endParaRPr>
        </a:p>
      </dsp:txBody>
      <dsp:txXfrm>
        <a:off x="1645820" y="1675308"/>
        <a:ext cx="5821779" cy="1523007"/>
      </dsp:txXfrm>
    </dsp:sp>
    <dsp:sp modelId="{7451B778-7389-4991-8EA6-012A49BA664A}">
      <dsp:nvSpPr>
        <dsp:cNvPr id="0" name=""/>
        <dsp:cNvSpPr/>
      </dsp:nvSpPr>
      <dsp:spPr>
        <a:xfrm>
          <a:off x="152300" y="1827609"/>
          <a:ext cx="1493520" cy="121840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7000" r="-7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C8CBD82-498F-4588-9392-CD2D887E3C38}">
      <dsp:nvSpPr>
        <dsp:cNvPr id="0" name=""/>
        <dsp:cNvSpPr/>
      </dsp:nvSpPr>
      <dsp:spPr>
        <a:xfrm>
          <a:off x="0" y="3350617"/>
          <a:ext cx="7467600" cy="1523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10412348"/>
                <a:satOff val="-59202"/>
                <a:lumOff val="19020"/>
                <a:alphaOff val="0"/>
                <a:shade val="63000"/>
                <a:satMod val="165000"/>
              </a:schemeClr>
            </a:gs>
            <a:gs pos="30000">
              <a:schemeClr val="accent4">
                <a:hueOff val="10412348"/>
                <a:satOff val="-59202"/>
                <a:lumOff val="19020"/>
                <a:alphaOff val="0"/>
                <a:shade val="58000"/>
                <a:satMod val="165000"/>
              </a:schemeClr>
            </a:gs>
            <a:gs pos="75000">
              <a:schemeClr val="accent4">
                <a:hueOff val="10412348"/>
                <a:satOff val="-59202"/>
                <a:lumOff val="19020"/>
                <a:alphaOff val="0"/>
                <a:shade val="30000"/>
                <a:satMod val="175000"/>
              </a:schemeClr>
            </a:gs>
            <a:gs pos="100000">
              <a:schemeClr val="accent4">
                <a:hueOff val="10412348"/>
                <a:satOff val="-59202"/>
                <a:lumOff val="1902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002060"/>
              </a:solidFill>
            </a:rPr>
            <a:t>ryba</a:t>
          </a:r>
          <a:endParaRPr lang="cs-CZ" sz="3000" kern="1200" dirty="0">
            <a:solidFill>
              <a:srgbClr val="002060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rgbClr val="002060"/>
              </a:solidFill>
            </a:rPr>
            <a:t>a </a:t>
          </a:r>
          <a:r>
            <a:rPr lang="cs-CZ" sz="2300" kern="1200" dirty="0" err="1" smtClean="0">
              <a:solidFill>
                <a:srgbClr val="002060"/>
              </a:solidFill>
            </a:rPr>
            <a:t>fish</a:t>
          </a:r>
          <a:endParaRPr lang="cs-CZ" sz="2300" kern="1200" dirty="0">
            <a:solidFill>
              <a:srgbClr val="002060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>
              <a:solidFill>
                <a:srgbClr val="002060"/>
              </a:solidFill>
            </a:rPr>
            <a:t>some</a:t>
          </a:r>
          <a:r>
            <a:rPr lang="cs-CZ" sz="2300" kern="1200" dirty="0" smtClean="0">
              <a:solidFill>
                <a:srgbClr val="002060"/>
              </a:solidFill>
            </a:rPr>
            <a:t> </a:t>
          </a:r>
          <a:r>
            <a:rPr lang="cs-CZ" sz="2300" kern="1200" dirty="0" err="1" smtClean="0">
              <a:solidFill>
                <a:srgbClr val="002060"/>
              </a:solidFill>
            </a:rPr>
            <a:t>fish</a:t>
          </a:r>
          <a:endParaRPr lang="cs-CZ" sz="2300" kern="1200" dirty="0">
            <a:solidFill>
              <a:srgbClr val="002060"/>
            </a:solidFill>
          </a:endParaRPr>
        </a:p>
      </dsp:txBody>
      <dsp:txXfrm>
        <a:off x="1645820" y="3350617"/>
        <a:ext cx="5821779" cy="1523007"/>
      </dsp:txXfrm>
    </dsp:sp>
    <dsp:sp modelId="{CD9F4524-C0B2-4C7E-9202-A1AA65CBDC38}">
      <dsp:nvSpPr>
        <dsp:cNvPr id="0" name=""/>
        <dsp:cNvSpPr/>
      </dsp:nvSpPr>
      <dsp:spPr>
        <a:xfrm>
          <a:off x="152300" y="3502917"/>
          <a:ext cx="1493520" cy="121840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29000" b="-29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73B1A51-0D2B-4A91-9399-7A7F0208A9DA}">
      <dsp:nvSpPr>
        <dsp:cNvPr id="0" name=""/>
        <dsp:cNvSpPr/>
      </dsp:nvSpPr>
      <dsp:spPr>
        <a:xfrm>
          <a:off x="0" y="0"/>
          <a:ext cx="7467600" cy="1523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Na farmě</a:t>
          </a:r>
          <a:endParaRPr lang="cs-CZ" sz="30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__________________________________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__________________________________</a:t>
          </a:r>
          <a:endParaRPr lang="cs-CZ" sz="2300" kern="1200" dirty="0"/>
        </a:p>
      </dsp:txBody>
      <dsp:txXfrm>
        <a:off x="1645820" y="0"/>
        <a:ext cx="5821779" cy="1523007"/>
      </dsp:txXfrm>
    </dsp:sp>
    <dsp:sp modelId="{49028D9B-D879-490B-B995-402EEEA6CC40}">
      <dsp:nvSpPr>
        <dsp:cNvPr id="0" name=""/>
        <dsp:cNvSpPr/>
      </dsp:nvSpPr>
      <dsp:spPr>
        <a:xfrm>
          <a:off x="152300" y="152300"/>
          <a:ext cx="1493520" cy="121840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1000" b="-11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973A42B-BB16-4DAF-A1C5-EDC0695AC5A2}">
      <dsp:nvSpPr>
        <dsp:cNvPr id="0" name=""/>
        <dsp:cNvSpPr/>
      </dsp:nvSpPr>
      <dsp:spPr>
        <a:xfrm>
          <a:off x="0" y="1675308"/>
          <a:ext cx="7467600" cy="1523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1187685"/>
                <a:satOff val="6397"/>
                <a:lumOff val="8726"/>
                <a:alphaOff val="0"/>
                <a:shade val="63000"/>
                <a:satMod val="165000"/>
              </a:schemeClr>
            </a:gs>
            <a:gs pos="30000">
              <a:schemeClr val="accent3">
                <a:hueOff val="1187685"/>
                <a:satOff val="6397"/>
                <a:lumOff val="8726"/>
                <a:alphaOff val="0"/>
                <a:shade val="58000"/>
                <a:satMod val="165000"/>
              </a:schemeClr>
            </a:gs>
            <a:gs pos="75000">
              <a:schemeClr val="accent3">
                <a:hueOff val="1187685"/>
                <a:satOff val="6397"/>
                <a:lumOff val="8726"/>
                <a:alphaOff val="0"/>
                <a:shade val="30000"/>
                <a:satMod val="175000"/>
              </a:schemeClr>
            </a:gs>
            <a:gs pos="100000">
              <a:schemeClr val="accent3">
                <a:hueOff val="1187685"/>
                <a:satOff val="6397"/>
                <a:lumOff val="8726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Na dvoře</a:t>
          </a:r>
          <a:endParaRPr lang="cs-CZ" sz="30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__________________________________</a:t>
          </a:r>
          <a:endParaRPr lang="cs-CZ" sz="23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__________________________________</a:t>
          </a:r>
          <a:endParaRPr lang="cs-CZ" sz="23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645820" y="1675308"/>
        <a:ext cx="5821779" cy="1523007"/>
      </dsp:txXfrm>
    </dsp:sp>
    <dsp:sp modelId="{29409E85-7728-44EB-889F-58948DDF3E20}">
      <dsp:nvSpPr>
        <dsp:cNvPr id="0" name=""/>
        <dsp:cNvSpPr/>
      </dsp:nvSpPr>
      <dsp:spPr>
        <a:xfrm>
          <a:off x="152300" y="1827609"/>
          <a:ext cx="1493520" cy="121840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4000" b="-14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6C45805-66A5-4880-ACF8-C2E296D97D6F}">
      <dsp:nvSpPr>
        <dsp:cNvPr id="0" name=""/>
        <dsp:cNvSpPr/>
      </dsp:nvSpPr>
      <dsp:spPr>
        <a:xfrm>
          <a:off x="0" y="3350617"/>
          <a:ext cx="7467600" cy="1523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2375370"/>
                <a:satOff val="12794"/>
                <a:lumOff val="17452"/>
                <a:alphaOff val="0"/>
                <a:shade val="63000"/>
                <a:satMod val="165000"/>
              </a:schemeClr>
            </a:gs>
            <a:gs pos="30000">
              <a:schemeClr val="accent3">
                <a:hueOff val="2375370"/>
                <a:satOff val="12794"/>
                <a:lumOff val="17452"/>
                <a:alphaOff val="0"/>
                <a:shade val="58000"/>
                <a:satMod val="165000"/>
              </a:schemeClr>
            </a:gs>
            <a:gs pos="75000">
              <a:schemeClr val="accent3">
                <a:hueOff val="2375370"/>
                <a:satOff val="12794"/>
                <a:lumOff val="17452"/>
                <a:alphaOff val="0"/>
                <a:shade val="30000"/>
                <a:satMod val="175000"/>
              </a:schemeClr>
            </a:gs>
            <a:gs pos="100000">
              <a:schemeClr val="accent3">
                <a:hueOff val="2375370"/>
                <a:satOff val="12794"/>
                <a:lumOff val="17452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002060"/>
              </a:solidFill>
            </a:rPr>
            <a:t>Na poli</a:t>
          </a:r>
          <a:endParaRPr lang="cs-CZ" sz="3000" kern="1200" dirty="0">
            <a:solidFill>
              <a:srgbClr val="002060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rgbClr val="002060"/>
              </a:solidFill>
            </a:rPr>
            <a:t>__________________________________</a:t>
          </a:r>
          <a:endParaRPr lang="cs-CZ" sz="2300" kern="1200" dirty="0">
            <a:solidFill>
              <a:srgbClr val="002060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rgbClr val="002060"/>
              </a:solidFill>
            </a:rPr>
            <a:t>__________________________________</a:t>
          </a:r>
          <a:endParaRPr lang="cs-CZ" sz="2300" kern="1200" dirty="0">
            <a:solidFill>
              <a:srgbClr val="002060"/>
            </a:solidFill>
          </a:endParaRPr>
        </a:p>
      </dsp:txBody>
      <dsp:txXfrm>
        <a:off x="1645820" y="3350617"/>
        <a:ext cx="5821779" cy="1523007"/>
      </dsp:txXfrm>
    </dsp:sp>
    <dsp:sp modelId="{A1057CAC-2E78-4BE3-BEB7-F019A8EE552A}">
      <dsp:nvSpPr>
        <dsp:cNvPr id="0" name=""/>
        <dsp:cNvSpPr/>
      </dsp:nvSpPr>
      <dsp:spPr>
        <a:xfrm>
          <a:off x="152300" y="3502917"/>
          <a:ext cx="1493520" cy="121840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903C838-4054-4AD5-8B41-9653F1A7C275}">
      <dsp:nvSpPr>
        <dsp:cNvPr id="0" name=""/>
        <dsp:cNvSpPr/>
      </dsp:nvSpPr>
      <dsp:spPr>
        <a:xfrm>
          <a:off x="0" y="0"/>
          <a:ext cx="7467600" cy="1523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3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3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Na farmě</a:t>
          </a:r>
          <a:endParaRPr lang="cs-CZ" sz="30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There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is</a:t>
          </a:r>
          <a:r>
            <a:rPr lang="cs-CZ" sz="2300" kern="1200" dirty="0" smtClean="0"/>
            <a:t> a </a:t>
          </a:r>
          <a:r>
            <a:rPr lang="cs-CZ" sz="2300" kern="1200" dirty="0" err="1" smtClean="0"/>
            <a:t>cock</a:t>
          </a:r>
          <a:r>
            <a:rPr lang="cs-CZ" sz="2300" kern="1200" dirty="0" smtClean="0"/>
            <a:t> in </a:t>
          </a:r>
          <a:r>
            <a:rPr lang="cs-CZ" sz="2300" kern="1200" dirty="0" err="1" smtClean="0"/>
            <a:t>the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farm</a:t>
          </a:r>
          <a:r>
            <a:rPr lang="cs-CZ" sz="2300" kern="1200" dirty="0" smtClean="0"/>
            <a:t>.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/>
            <a:t>There</a:t>
          </a:r>
          <a:r>
            <a:rPr lang="cs-CZ" sz="2300" kern="1200" dirty="0" smtClean="0"/>
            <a:t> are </a:t>
          </a:r>
          <a:r>
            <a:rPr lang="cs-CZ" sz="2300" kern="1200" dirty="0" err="1" smtClean="0"/>
            <a:t>some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cocks</a:t>
          </a:r>
          <a:r>
            <a:rPr lang="cs-CZ" sz="2300" kern="1200" dirty="0" smtClean="0"/>
            <a:t> in </a:t>
          </a:r>
          <a:r>
            <a:rPr lang="cs-CZ" sz="2300" kern="1200" dirty="0" err="1" smtClean="0"/>
            <a:t>the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farm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1645820" y="0"/>
        <a:ext cx="5821779" cy="1523007"/>
      </dsp:txXfrm>
    </dsp:sp>
    <dsp:sp modelId="{4405F9BE-5446-4752-BB32-C1511DCB66BA}">
      <dsp:nvSpPr>
        <dsp:cNvPr id="0" name=""/>
        <dsp:cNvSpPr/>
      </dsp:nvSpPr>
      <dsp:spPr>
        <a:xfrm>
          <a:off x="152300" y="152300"/>
          <a:ext cx="1493520" cy="121840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1000" b="-11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749895D-5DE6-4E8D-9615-281311917D3E}">
      <dsp:nvSpPr>
        <dsp:cNvPr id="0" name=""/>
        <dsp:cNvSpPr/>
      </dsp:nvSpPr>
      <dsp:spPr>
        <a:xfrm>
          <a:off x="0" y="1675308"/>
          <a:ext cx="7467600" cy="1523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1187685"/>
                <a:satOff val="6397"/>
                <a:lumOff val="8726"/>
                <a:alphaOff val="0"/>
                <a:shade val="63000"/>
                <a:satMod val="165000"/>
              </a:schemeClr>
            </a:gs>
            <a:gs pos="30000">
              <a:schemeClr val="accent3">
                <a:hueOff val="1187685"/>
                <a:satOff val="6397"/>
                <a:lumOff val="8726"/>
                <a:alphaOff val="0"/>
                <a:shade val="58000"/>
                <a:satMod val="165000"/>
              </a:schemeClr>
            </a:gs>
            <a:gs pos="75000">
              <a:schemeClr val="accent3">
                <a:hueOff val="1187685"/>
                <a:satOff val="6397"/>
                <a:lumOff val="8726"/>
                <a:alphaOff val="0"/>
                <a:shade val="30000"/>
                <a:satMod val="175000"/>
              </a:schemeClr>
            </a:gs>
            <a:gs pos="100000">
              <a:schemeClr val="accent3">
                <a:hueOff val="1187685"/>
                <a:satOff val="6397"/>
                <a:lumOff val="8726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Na dvoře</a:t>
          </a:r>
          <a:endParaRPr lang="cs-CZ" sz="30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There</a:t>
          </a: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 </a:t>
          </a:r>
          <a:r>
            <a:rPr lang="cs-CZ" sz="2300" kern="1200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is</a:t>
          </a: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 a dog in </a:t>
          </a:r>
          <a:r>
            <a:rPr lang="cs-CZ" sz="2300" kern="1200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the</a:t>
          </a: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 yard.</a:t>
          </a:r>
          <a:endParaRPr lang="cs-CZ" sz="2300" kern="1200" dirty="0">
            <a:solidFill>
              <a:schemeClr val="tx1">
                <a:lumMod val="95000"/>
                <a:lumOff val="5000"/>
              </a:schemeClr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There</a:t>
          </a: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 are </a:t>
          </a:r>
          <a:r>
            <a:rPr lang="cs-CZ" sz="2300" kern="1200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some</a:t>
          </a: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 </a:t>
          </a:r>
          <a:r>
            <a:rPr lang="cs-CZ" sz="2300" kern="1200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dogs</a:t>
          </a: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 in </a:t>
          </a:r>
          <a:r>
            <a:rPr lang="cs-CZ" sz="2300" kern="1200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the</a:t>
          </a: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 yard.</a:t>
          </a:r>
          <a:endParaRPr lang="cs-CZ" sz="23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645820" y="1675308"/>
        <a:ext cx="5821779" cy="1523007"/>
      </dsp:txXfrm>
    </dsp:sp>
    <dsp:sp modelId="{2E163A82-BB74-4F50-8188-999B7219B2BB}">
      <dsp:nvSpPr>
        <dsp:cNvPr id="0" name=""/>
        <dsp:cNvSpPr/>
      </dsp:nvSpPr>
      <dsp:spPr>
        <a:xfrm>
          <a:off x="152300" y="1827609"/>
          <a:ext cx="1493520" cy="121840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4000" b="-14000"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F6A8374-1753-4CA0-90B1-AE277811D681}">
      <dsp:nvSpPr>
        <dsp:cNvPr id="0" name=""/>
        <dsp:cNvSpPr/>
      </dsp:nvSpPr>
      <dsp:spPr>
        <a:xfrm>
          <a:off x="0" y="3340961"/>
          <a:ext cx="7467600" cy="1523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2375370"/>
                <a:satOff val="12794"/>
                <a:lumOff val="17452"/>
                <a:alphaOff val="0"/>
                <a:shade val="63000"/>
                <a:satMod val="165000"/>
              </a:schemeClr>
            </a:gs>
            <a:gs pos="30000">
              <a:schemeClr val="accent3">
                <a:hueOff val="2375370"/>
                <a:satOff val="12794"/>
                <a:lumOff val="17452"/>
                <a:alphaOff val="0"/>
                <a:shade val="58000"/>
                <a:satMod val="165000"/>
              </a:schemeClr>
            </a:gs>
            <a:gs pos="75000">
              <a:schemeClr val="accent3">
                <a:hueOff val="2375370"/>
                <a:satOff val="12794"/>
                <a:lumOff val="17452"/>
                <a:alphaOff val="0"/>
                <a:shade val="30000"/>
                <a:satMod val="175000"/>
              </a:schemeClr>
            </a:gs>
            <a:gs pos="100000">
              <a:schemeClr val="accent3">
                <a:hueOff val="2375370"/>
                <a:satOff val="12794"/>
                <a:lumOff val="17452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002060"/>
              </a:solidFill>
            </a:rPr>
            <a:t>Na poli</a:t>
          </a:r>
          <a:endParaRPr lang="cs-CZ" sz="3000" kern="1200" dirty="0">
            <a:solidFill>
              <a:srgbClr val="002060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>
              <a:solidFill>
                <a:srgbClr val="002060"/>
              </a:solidFill>
            </a:rPr>
            <a:t>There</a:t>
          </a:r>
          <a:r>
            <a:rPr lang="cs-CZ" sz="2300" kern="1200" dirty="0" smtClean="0">
              <a:solidFill>
                <a:srgbClr val="002060"/>
              </a:solidFill>
            </a:rPr>
            <a:t> </a:t>
          </a:r>
          <a:r>
            <a:rPr lang="cs-CZ" sz="2300" kern="1200" dirty="0" err="1" smtClean="0">
              <a:solidFill>
                <a:srgbClr val="002060"/>
              </a:solidFill>
            </a:rPr>
            <a:t>is</a:t>
          </a:r>
          <a:r>
            <a:rPr lang="cs-CZ" sz="2300" kern="1200" dirty="0" smtClean="0">
              <a:solidFill>
                <a:srgbClr val="002060"/>
              </a:solidFill>
            </a:rPr>
            <a:t> a </a:t>
          </a:r>
          <a:r>
            <a:rPr lang="cs-CZ" sz="2300" kern="1200" dirty="0" err="1" smtClean="0">
              <a:solidFill>
                <a:srgbClr val="002060"/>
              </a:solidFill>
            </a:rPr>
            <a:t>horse</a:t>
          </a:r>
          <a:r>
            <a:rPr lang="cs-CZ" sz="2300" kern="1200" dirty="0" smtClean="0">
              <a:solidFill>
                <a:srgbClr val="002060"/>
              </a:solidFill>
            </a:rPr>
            <a:t> in </a:t>
          </a:r>
          <a:r>
            <a:rPr lang="cs-CZ" sz="2300" kern="1200" dirty="0" err="1" smtClean="0">
              <a:solidFill>
                <a:srgbClr val="002060"/>
              </a:solidFill>
            </a:rPr>
            <a:t>the</a:t>
          </a:r>
          <a:r>
            <a:rPr lang="cs-CZ" sz="2300" kern="1200" dirty="0" smtClean="0">
              <a:solidFill>
                <a:srgbClr val="002060"/>
              </a:solidFill>
            </a:rPr>
            <a:t> </a:t>
          </a:r>
          <a:r>
            <a:rPr lang="cs-CZ" sz="2300" kern="1200" dirty="0" err="1" smtClean="0">
              <a:solidFill>
                <a:srgbClr val="002060"/>
              </a:solidFill>
            </a:rPr>
            <a:t>field</a:t>
          </a:r>
          <a:r>
            <a:rPr lang="cs-CZ" sz="2300" kern="1200" dirty="0" smtClean="0">
              <a:solidFill>
                <a:srgbClr val="002060"/>
              </a:solidFill>
            </a:rPr>
            <a:t>.</a:t>
          </a:r>
          <a:endParaRPr lang="cs-CZ" sz="2300" kern="1200" dirty="0">
            <a:solidFill>
              <a:srgbClr val="002060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err="1" smtClean="0">
              <a:solidFill>
                <a:srgbClr val="002060"/>
              </a:solidFill>
            </a:rPr>
            <a:t>There</a:t>
          </a:r>
          <a:r>
            <a:rPr lang="cs-CZ" sz="2300" kern="1200" dirty="0" smtClean="0">
              <a:solidFill>
                <a:srgbClr val="002060"/>
              </a:solidFill>
            </a:rPr>
            <a:t> are </a:t>
          </a:r>
          <a:r>
            <a:rPr lang="cs-CZ" sz="2300" kern="1200" dirty="0" err="1" smtClean="0">
              <a:solidFill>
                <a:srgbClr val="002060"/>
              </a:solidFill>
            </a:rPr>
            <a:t>some</a:t>
          </a:r>
          <a:r>
            <a:rPr lang="cs-CZ" sz="2300" kern="1200" dirty="0" smtClean="0">
              <a:solidFill>
                <a:srgbClr val="002060"/>
              </a:solidFill>
            </a:rPr>
            <a:t> </a:t>
          </a:r>
          <a:r>
            <a:rPr lang="cs-CZ" sz="2300" kern="1200" dirty="0" err="1" smtClean="0">
              <a:solidFill>
                <a:srgbClr val="002060"/>
              </a:solidFill>
            </a:rPr>
            <a:t>horses</a:t>
          </a:r>
          <a:r>
            <a:rPr lang="cs-CZ" sz="2300" kern="1200" dirty="0" smtClean="0">
              <a:solidFill>
                <a:srgbClr val="002060"/>
              </a:solidFill>
            </a:rPr>
            <a:t> in </a:t>
          </a:r>
          <a:r>
            <a:rPr lang="cs-CZ" sz="2300" kern="1200" dirty="0" err="1" smtClean="0">
              <a:solidFill>
                <a:srgbClr val="002060"/>
              </a:solidFill>
            </a:rPr>
            <a:t>the</a:t>
          </a:r>
          <a:r>
            <a:rPr lang="cs-CZ" sz="2300" kern="1200" dirty="0" smtClean="0">
              <a:solidFill>
                <a:srgbClr val="002060"/>
              </a:solidFill>
            </a:rPr>
            <a:t> </a:t>
          </a:r>
          <a:r>
            <a:rPr lang="cs-CZ" sz="2300" kern="1200" dirty="0" err="1" smtClean="0">
              <a:solidFill>
                <a:srgbClr val="002060"/>
              </a:solidFill>
            </a:rPr>
            <a:t>field</a:t>
          </a:r>
          <a:r>
            <a:rPr lang="cs-CZ" sz="2300" kern="1200" dirty="0" smtClean="0">
              <a:solidFill>
                <a:srgbClr val="002060"/>
              </a:solidFill>
            </a:rPr>
            <a:t>.</a:t>
          </a:r>
          <a:endParaRPr lang="cs-CZ" sz="2300" kern="1200" dirty="0">
            <a:solidFill>
              <a:srgbClr val="002060"/>
            </a:solidFill>
          </a:endParaRPr>
        </a:p>
      </dsp:txBody>
      <dsp:txXfrm>
        <a:off x="1645820" y="3340961"/>
        <a:ext cx="5821779" cy="1523007"/>
      </dsp:txXfrm>
    </dsp:sp>
    <dsp:sp modelId="{0652E62B-03A2-409F-BB75-6D2ABB3A9A9D}">
      <dsp:nvSpPr>
        <dsp:cNvPr id="0" name=""/>
        <dsp:cNvSpPr/>
      </dsp:nvSpPr>
      <dsp:spPr>
        <a:xfrm>
          <a:off x="152300" y="3502917"/>
          <a:ext cx="1493520" cy="121840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4#6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4#7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4#8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03C5BB3-C8C2-4524-8582-DE0B2D02D34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1DEDC62-CC00-4A15-843B-9A27C07BC8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03C5BB3-C8C2-4524-8582-DE0B2D02D34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1DEDC62-CC00-4A15-843B-9A27C07BC8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03C5BB3-C8C2-4524-8582-DE0B2D02D34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1DEDC62-CC00-4A15-843B-9A27C07BC8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C5BB3-C8C2-4524-8582-DE0B2D02D34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EDC62-CC00-4A15-843B-9A27C07BC8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C5BB3-C8C2-4524-8582-DE0B2D02D34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EDC62-CC00-4A15-843B-9A27C07BC8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03C5BB3-C8C2-4524-8582-DE0B2D02D34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1DEDC62-CC00-4A15-843B-9A27C07BC8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C5BB3-C8C2-4524-8582-DE0B2D02D34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EDC62-CC00-4A15-843B-9A27C07BC8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03C5BB3-C8C2-4524-8582-DE0B2D02D34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1DEDC62-CC00-4A15-843B-9A27C07BC8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03C5BB3-C8C2-4524-8582-DE0B2D02D34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1DEDC62-CC00-4A15-843B-9A27C07BC8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C5BB3-C8C2-4524-8582-DE0B2D02D34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EDC62-CC00-4A15-843B-9A27C07BC8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C5BB3-C8C2-4524-8582-DE0B2D02D34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EDC62-CC00-4A15-843B-9A27C07BC8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03C5BB3-C8C2-4524-8582-DE0B2D02D347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1DEDC62-CC00-4A15-843B-9A27C07BC8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1580512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8058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ANIMALS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2564904"/>
            <a:ext cx="3009386" cy="2160240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1" y="2636912"/>
            <a:ext cx="3031625" cy="2160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92169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Výukový materiál je určen žákům </a:t>
            </a:r>
            <a:r>
              <a:rPr lang="cs-CZ" dirty="0"/>
              <a:t>4</a:t>
            </a:r>
            <a:r>
              <a:rPr lang="cs-CZ" dirty="0" smtClean="0"/>
              <a:t>.ročníku.</a:t>
            </a:r>
          </a:p>
          <a:p>
            <a:r>
              <a:rPr lang="cs-CZ" dirty="0" smtClean="0"/>
              <a:t>Doplňuje slovní zásobu.</a:t>
            </a:r>
          </a:p>
          <a:p>
            <a:r>
              <a:rPr lang="cs-CZ" dirty="0" smtClean="0"/>
              <a:t>Zabývá se neurčitým členem a výrazem </a:t>
            </a:r>
            <a:r>
              <a:rPr lang="cs-CZ" dirty="0" err="1" smtClean="0"/>
              <a:t>some</a:t>
            </a:r>
            <a:r>
              <a:rPr lang="cs-CZ" dirty="0" smtClean="0"/>
              <a:t> pro množné číslo.</a:t>
            </a:r>
          </a:p>
          <a:p>
            <a:r>
              <a:rPr lang="cs-CZ" dirty="0" smtClean="0"/>
              <a:t>Upozorňuje na nepravidelné tvary množného čísla v této slovní zásobě.</a:t>
            </a:r>
          </a:p>
          <a:p>
            <a:r>
              <a:rPr lang="cs-CZ" dirty="0" smtClean="0"/>
              <a:t>Většinu stran lze použít jako pracovní listy s následnou kontrolou.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4330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NOVÁ </a:t>
            </a:r>
            <a:r>
              <a:rPr lang="cs-CZ" dirty="0" smtClean="0"/>
              <a:t>SLOVÍČKA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1772816"/>
            <a:ext cx="1103681" cy="1818742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1857168"/>
            <a:ext cx="1507578" cy="13558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3717032"/>
            <a:ext cx="1816913" cy="102504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64736" y="3550567"/>
            <a:ext cx="1507578" cy="11464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5" y="5229201"/>
            <a:ext cx="740186" cy="129614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64736" y="5085183"/>
            <a:ext cx="1436281" cy="1260483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428473" y="2348880"/>
            <a:ext cx="1567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00481" y="2924944"/>
            <a:ext cx="14954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cock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00481" y="3717032"/>
            <a:ext cx="1711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79603" y="4123785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cow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28473" y="5445224"/>
            <a:ext cx="1519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28473" y="5949280"/>
            <a:ext cx="15192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goose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185716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240172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hen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16216" y="37170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33184" y="4173783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goat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16216" y="5085183"/>
            <a:ext cx="1457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16216" y="555294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horse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3144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7" grpId="0"/>
      <p:bldP spid="19" grpId="0"/>
      <p:bldP spid="21" grpId="0"/>
      <p:bldP spid="23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NOVÁ </a:t>
            </a:r>
            <a:r>
              <a:rPr lang="cs-CZ" dirty="0" smtClean="0"/>
              <a:t>SLOVÍČKA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1916832"/>
            <a:ext cx="1815084" cy="1012241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2924944"/>
            <a:ext cx="1718025" cy="16020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4830" y="4725144"/>
            <a:ext cx="1800454" cy="165140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1556154"/>
            <a:ext cx="1740209" cy="158481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01578" y="3196273"/>
            <a:ext cx="1734200" cy="142461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4907355"/>
            <a:ext cx="1741726" cy="1469195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059832" y="17008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220245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pig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71800" y="299695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58704" y="3646970"/>
            <a:ext cx="1666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pigeon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4907355"/>
            <a:ext cx="1409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5550847"/>
            <a:ext cx="14092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sheep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170080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220245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farm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3196273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372596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field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32240" y="5092021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5550847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pond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6176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5" grpId="0"/>
      <p:bldP spid="17" grpId="0"/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IN THE YARD (DOPLŇ PODLE OBRÁZKŮ)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xmlns="" val="1454492330"/>
              </p:ext>
            </p:extLst>
          </p:nvPr>
        </p:nvGraphicFramePr>
        <p:xfrm>
          <a:off x="457200" y="2362200"/>
          <a:ext cx="36576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Zástupný symbol pro obsah 9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xmlns="" val="3911862524"/>
              </p:ext>
            </p:extLst>
          </p:nvPr>
        </p:nvGraphicFramePr>
        <p:xfrm>
          <a:off x="4371975" y="2362200"/>
          <a:ext cx="36576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s</a:t>
            </a:r>
            <a:r>
              <a:rPr lang="cs-CZ" dirty="0" err="1" smtClean="0">
                <a:solidFill>
                  <a:schemeClr val="tx1"/>
                </a:solidFill>
              </a:rPr>
              <a:t>ome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cats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536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IN THE YARD (KONTROLA)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xmlns="" val="1567237833"/>
              </p:ext>
            </p:extLst>
          </p:nvPr>
        </p:nvGraphicFramePr>
        <p:xfrm>
          <a:off x="457200" y="2362200"/>
          <a:ext cx="36576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xmlns="" val="3010897214"/>
              </p:ext>
            </p:extLst>
          </p:nvPr>
        </p:nvGraphicFramePr>
        <p:xfrm>
          <a:off x="4371975" y="2362200"/>
          <a:ext cx="36576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s</a:t>
            </a:r>
            <a:r>
              <a:rPr lang="cs-CZ" dirty="0" err="1" smtClean="0">
                <a:solidFill>
                  <a:schemeClr val="tx1"/>
                </a:solidFill>
              </a:rPr>
              <a:t>ome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cats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4747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Nepravidelné množné </a:t>
            </a:r>
            <a:r>
              <a:rPr lang="cs-CZ" dirty="0" smtClean="0"/>
              <a:t>číslo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32186010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091988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věty  v jednotném i množném </a:t>
            </a:r>
            <a:r>
              <a:rPr lang="cs-CZ" dirty="0" smtClean="0"/>
              <a:t>čísle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60098212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617433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věty v jednotném i množném čísle (kontrola)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912580683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851444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http://microsoft.com.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8440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131</TotalTime>
  <Words>240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ANIMALS</vt:lpstr>
      <vt:lpstr>ANOTACE</vt:lpstr>
      <vt:lpstr>DOPLŇ NOVÁ SLOVÍČKA</vt:lpstr>
      <vt:lpstr>DOPLŇ NOVÁ SLOVÍČKA</vt:lpstr>
      <vt:lpstr>IN THE YARD (DOPLŇ PODLE OBRÁZKŮ)</vt:lpstr>
      <vt:lpstr>IN THE YARD (KONTROLA)</vt:lpstr>
      <vt:lpstr>Nepravidelné množné číslo</vt:lpstr>
      <vt:lpstr>Utvoř věty  v jednotném i množném čísle</vt:lpstr>
      <vt:lpstr>Utvoř věty v jednotném i množném čísle (kontrola)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Guest</cp:lastModifiedBy>
  <cp:revision>28</cp:revision>
  <dcterms:created xsi:type="dcterms:W3CDTF">2011-10-09T09:59:10Z</dcterms:created>
  <dcterms:modified xsi:type="dcterms:W3CDTF">2012-03-25T11:53:13Z</dcterms:modified>
</cp:coreProperties>
</file>