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896BF-6D99-40D1-BFB6-2B48C05FB9C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342DF-2A3D-445C-A65A-32A09A85E0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SVĚTOVÁ POPULÁRNÍ</a:t>
            </a:r>
            <a:br>
              <a:rPr lang="cs-CZ" b="1" dirty="0" smtClean="0"/>
            </a:br>
            <a:r>
              <a:rPr lang="cs-CZ" b="1" dirty="0" smtClean="0"/>
              <a:t>A ROCKOVÁ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Pojem populární a rocková hudba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013176"/>
            <a:ext cx="6078538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cs-CZ" u="sng" dirty="0" smtClean="0"/>
              <a:t>Název školy</a:t>
            </a:r>
            <a:r>
              <a:rPr lang="cs-CZ" dirty="0" smtClean="0"/>
              <a:t>: Základní škola Francova Lhota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Autor</a:t>
            </a:r>
            <a:r>
              <a:rPr lang="cs-CZ" dirty="0" smtClean="0"/>
              <a:t>: Mgr. Lada Martinková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Datum:</a:t>
            </a:r>
            <a:r>
              <a:rPr lang="cs-CZ" dirty="0" smtClean="0"/>
              <a:t> 3. 10. 2012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Ročník:</a:t>
            </a:r>
            <a:r>
              <a:rPr lang="cs-CZ" dirty="0" smtClean="0"/>
              <a:t> 8.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Tematická oblast:</a:t>
            </a:r>
            <a:r>
              <a:rPr lang="cs-CZ" dirty="0" smtClean="0"/>
              <a:t> Světová populární a rocková hudba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Název</a:t>
            </a:r>
            <a:r>
              <a:rPr lang="cs-CZ" dirty="0" smtClean="0"/>
              <a:t>: VY_32_INOVACE_2_3_Pojem populární a rocková hudba - TEST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Číslo projektu</a:t>
            </a:r>
            <a:r>
              <a:rPr lang="cs-CZ" dirty="0" smtClean="0"/>
              <a:t>: CZ.1.07/1.4.00/21.2506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Anotace</a:t>
            </a:r>
            <a:r>
              <a:rPr lang="cs-CZ" dirty="0" smtClean="0"/>
              <a:t>: Žák napíše test, který se týká dat a pojmů</a:t>
            </a:r>
            <a:br>
              <a:rPr lang="cs-CZ" dirty="0" smtClean="0"/>
            </a:br>
            <a:r>
              <a:rPr lang="cs-CZ" dirty="0" smtClean="0"/>
              <a:t>z populární a rockové hudby.	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Očekávaný výstup</a:t>
            </a:r>
            <a:r>
              <a:rPr lang="cs-CZ" dirty="0" smtClean="0"/>
              <a:t>: Žák bude schopen správně odpovědět na jednotlivé otázky z učiva o pojmech z populární a rockové hudby. 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Druh učebního materiálu</a:t>
            </a:r>
            <a:r>
              <a:rPr lang="cs-CZ" dirty="0" smtClean="0"/>
              <a:t>: Pracovní prezentace.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514350" indent="-514350" algn="ctr">
              <a:buNone/>
            </a:pPr>
            <a:r>
              <a:rPr lang="cs-CZ" b="1" dirty="0" smtClean="0"/>
              <a:t>1. otázka</a:t>
            </a:r>
          </a:p>
          <a:p>
            <a:pPr marL="514350" indent="-514350"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Napiš alespoň 3 hudební žánry, které se řadí</a:t>
            </a:r>
            <a:br>
              <a:rPr lang="cs-CZ" dirty="0" smtClean="0"/>
            </a:br>
            <a:r>
              <a:rPr lang="cs-CZ" dirty="0" smtClean="0"/>
              <a:t>k populární hudbě.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/>
              <a:t>2. otázka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Vyber, která země se stala kolébkou populární hudby:</a:t>
            </a:r>
          </a:p>
          <a:p>
            <a:pPr>
              <a:buNone/>
            </a:pPr>
            <a:r>
              <a:rPr lang="cs-CZ" i="1" dirty="0" smtClean="0"/>
              <a:t>a, Kanada</a:t>
            </a:r>
          </a:p>
          <a:p>
            <a:pPr>
              <a:buNone/>
            </a:pPr>
            <a:r>
              <a:rPr lang="cs-CZ" i="1" dirty="0" smtClean="0"/>
              <a:t>b, VB</a:t>
            </a:r>
          </a:p>
          <a:p>
            <a:pPr>
              <a:buNone/>
            </a:pPr>
            <a:r>
              <a:rPr lang="cs-CZ" i="1" dirty="0" smtClean="0"/>
              <a:t>c, USA</a:t>
            </a:r>
            <a:endParaRPr lang="cs-CZ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/>
              <a:t>3. otázka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Vyber, který rok je považován za počátek vzniku populární hudby:</a:t>
            </a:r>
          </a:p>
          <a:p>
            <a:pPr>
              <a:buNone/>
            </a:pPr>
            <a:r>
              <a:rPr lang="cs-CZ" i="1" dirty="0" smtClean="0"/>
              <a:t>a, 1920</a:t>
            </a:r>
          </a:p>
          <a:p>
            <a:pPr>
              <a:buNone/>
            </a:pPr>
            <a:r>
              <a:rPr lang="cs-CZ" i="1" dirty="0" smtClean="0"/>
              <a:t>b, 1917</a:t>
            </a:r>
          </a:p>
          <a:p>
            <a:pPr>
              <a:buNone/>
            </a:pPr>
            <a:r>
              <a:rPr lang="cs-CZ" i="1" dirty="0" smtClean="0"/>
              <a:t>c, 1918</a:t>
            </a:r>
            <a:endParaRPr lang="cs-CZ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/>
              <a:t>4. otázka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Vyber, ve kterých letech 20. století se dostal do popředí rock:</a:t>
            </a:r>
          </a:p>
          <a:p>
            <a:pPr>
              <a:buNone/>
            </a:pPr>
            <a:r>
              <a:rPr lang="cs-CZ" i="1" dirty="0" smtClean="0"/>
              <a:t>a, v 60. letech</a:t>
            </a:r>
          </a:p>
          <a:p>
            <a:pPr>
              <a:buNone/>
            </a:pPr>
            <a:r>
              <a:rPr lang="cs-CZ" i="1" dirty="0" smtClean="0"/>
              <a:t>b, v 50. letech</a:t>
            </a:r>
          </a:p>
          <a:p>
            <a:pPr>
              <a:buNone/>
            </a:pPr>
            <a:r>
              <a:rPr lang="cs-CZ" i="1" dirty="0" smtClean="0"/>
              <a:t>c, v 80. letech</a:t>
            </a:r>
            <a:endParaRPr lang="cs-CZ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/>
              <a:t>5. otázka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Napiš alespoň 4 nástroje, které jsou typické pro rockovou hudbu.</a:t>
            </a:r>
          </a:p>
          <a:p>
            <a:pPr algn="ctr">
              <a:buNone/>
            </a:pP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/>
              <a:t>6. otázka</a:t>
            </a:r>
          </a:p>
          <a:p>
            <a:pPr algn="ctr">
              <a:buNone/>
            </a:pPr>
            <a:endParaRPr lang="cs-CZ" b="1" dirty="0"/>
          </a:p>
          <a:p>
            <a:pPr algn="ctr">
              <a:buNone/>
            </a:pPr>
            <a:r>
              <a:rPr lang="cs-CZ" dirty="0" smtClean="0"/>
              <a:t>Jedním slovem definuj, jaké zvuky tvoří</a:t>
            </a:r>
            <a:br>
              <a:rPr lang="cs-CZ" dirty="0" smtClean="0"/>
            </a:br>
            <a:r>
              <a:rPr lang="cs-CZ" dirty="0" smtClean="0"/>
              <a:t>tzv. syntetizátor.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Řešení</a:t>
            </a:r>
          </a:p>
          <a:p>
            <a:pPr marL="514350" indent="-514350">
              <a:buAutoNum type="arabicPeriod"/>
            </a:pPr>
            <a:r>
              <a:rPr lang="cs-CZ" sz="2800" i="1" dirty="0" smtClean="0"/>
              <a:t>rock, </a:t>
            </a:r>
            <a:r>
              <a:rPr lang="cs-CZ" sz="2800" i="1" dirty="0" err="1" smtClean="0"/>
              <a:t>hip</a:t>
            </a:r>
            <a:r>
              <a:rPr lang="cs-CZ" sz="2800" i="1" dirty="0" smtClean="0"/>
              <a:t> hop, rap</a:t>
            </a:r>
          </a:p>
          <a:p>
            <a:pPr marL="514350" indent="-514350">
              <a:buAutoNum type="arabicPeriod"/>
            </a:pPr>
            <a:r>
              <a:rPr lang="cs-CZ" sz="2800" i="1" dirty="0" smtClean="0"/>
              <a:t>c</a:t>
            </a:r>
          </a:p>
          <a:p>
            <a:pPr marL="514350" indent="-514350">
              <a:buAutoNum type="arabicPeriod"/>
            </a:pPr>
            <a:r>
              <a:rPr lang="cs-CZ" sz="2800" i="1" dirty="0" smtClean="0"/>
              <a:t>b</a:t>
            </a:r>
          </a:p>
          <a:p>
            <a:pPr marL="514350" indent="-514350">
              <a:buAutoNum type="arabicPeriod"/>
            </a:pPr>
            <a:r>
              <a:rPr lang="cs-CZ" sz="2800" i="1" dirty="0" smtClean="0"/>
              <a:t>a</a:t>
            </a:r>
          </a:p>
          <a:p>
            <a:pPr marL="514350" indent="-514350">
              <a:buAutoNum type="arabicPeriod"/>
            </a:pPr>
            <a:r>
              <a:rPr lang="cs-CZ" sz="2800" i="1" dirty="0" smtClean="0"/>
              <a:t>elektrická kytara, baskytara, piano, varhany</a:t>
            </a:r>
          </a:p>
          <a:p>
            <a:pPr marL="514350" indent="-514350">
              <a:buAutoNum type="arabicPeriod"/>
            </a:pPr>
            <a:r>
              <a:rPr lang="cs-CZ" sz="2800" i="1" dirty="0" smtClean="0"/>
              <a:t>umělé</a:t>
            </a:r>
          </a:p>
          <a:p>
            <a:pPr marL="514350" indent="-514350">
              <a:buAutoNum type="arabicPeriod"/>
            </a:pPr>
            <a:endParaRPr lang="cs-CZ" sz="2800" i="1" dirty="0" smtClean="0"/>
          </a:p>
          <a:p>
            <a:pPr marL="514350" indent="-514350">
              <a:buAutoNum type="arabicPeriod"/>
            </a:pPr>
            <a:endParaRPr lang="cs-CZ" sz="2800" i="1" dirty="0" smtClean="0"/>
          </a:p>
          <a:p>
            <a:pPr marL="514350" indent="-514350">
              <a:buAutoNum type="arabicPeriod"/>
            </a:pPr>
            <a:endParaRPr lang="cs-CZ" sz="2800" i="1" dirty="0" smtClean="0"/>
          </a:p>
          <a:p>
            <a:pPr marL="514350" indent="-514350">
              <a:buAutoNum type="arabicPeriod"/>
            </a:pPr>
            <a:endParaRPr lang="cs-CZ" sz="2800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210</Words>
  <Application>Microsoft Office PowerPoint</Application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SVĚTOVÁ POPULÁRNÍ A ROCKOVÁ HUDBA</vt:lpstr>
      <vt:lpstr>TEST</vt:lpstr>
      <vt:lpstr>TEST</vt:lpstr>
      <vt:lpstr>TEST</vt:lpstr>
      <vt:lpstr>TEST</vt:lpstr>
      <vt:lpstr>TEST</vt:lpstr>
      <vt:lpstr>TEST</vt:lpstr>
      <vt:lpstr>TEST</vt:lpstr>
      <vt:lpstr>TEST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POPULÁRNÍ A ROCKOVÁ HUDBA</dc:title>
  <dc:creator>.</dc:creator>
  <cp:lastModifiedBy>škola</cp:lastModifiedBy>
  <cp:revision>25</cp:revision>
  <dcterms:created xsi:type="dcterms:W3CDTF">2012-08-16T10:20:43Z</dcterms:created>
  <dcterms:modified xsi:type="dcterms:W3CDTF">2013-06-25T16:14:59Z</dcterms:modified>
</cp:coreProperties>
</file>