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diagrams/colors2.xml" ContentType="application/vnd.openxmlformats-officedocument.drawingml.diagramColors+xml"/>
  <Override PartName="/ppt/diagrams/drawing3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image" Target="../media/image12.jpe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image" Target="../media/image17.jpe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image" Target="../media/image17.jpe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image" Target="../media/image12.jpe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image" Target="../media/image17.jpe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image" Target="../media/image17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#2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VY_32_INOVACE_05_Anglický jazyk 4.ročník_My </a:t>
          </a:r>
          <a:r>
            <a:rPr lang="cs-CZ" sz="1600" baseline="0" dirty="0" err="1" smtClean="0"/>
            <a:t>family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AUTOR:Mgr. Iveta Hejtmánkova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My </a:t>
          </a:r>
          <a:r>
            <a:rPr lang="cs-CZ" sz="2000" dirty="0" err="1" smtClean="0"/>
            <a:t>family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18EC23A-1C3E-4BDF-AC0C-557CF8C8B527}" type="presOf" srcId="{D1B46980-6531-4606-95E6-44980827E919}" destId="{6140AFEC-043D-4C43-A2F9-D0F5331DF3A3}" srcOrd="0" destOrd="0" presId="urn:microsoft.com/office/officeart/2005/8/layout/target3"/>
    <dgm:cxn modelId="{B76699E7-866D-4AB3-967E-04B06C6BAB07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E423253-B72C-4C09-B0C4-66FC70D8FE4D}" type="presOf" srcId="{D1D4F407-5343-4D3F-B5B9-D407B03CAEB4}" destId="{D005CE8C-CC26-4C3E-AC11-E15060ECD759}" srcOrd="0" destOrd="0" presId="urn:microsoft.com/office/officeart/2005/8/layout/target3"/>
    <dgm:cxn modelId="{89A49876-C4F3-40AF-AEEC-6510BA1E87A6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BB8A7C5-5A85-4839-BFF7-75692BCD484F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F185E3B-9C92-44C1-A715-9E5D13018904}" type="presOf" srcId="{D8197B8C-B260-4A16-BDF4-0947B075E274}" destId="{5A5FFA88-C948-4069-8E93-59FA12366E83}" srcOrd="1" destOrd="0" presId="urn:microsoft.com/office/officeart/2005/8/layout/target3"/>
    <dgm:cxn modelId="{528A1B68-19AA-45DC-80C6-A8D4510D63C9}" type="presOf" srcId="{B651F6E3-6281-48DB-9319-2AEAFDAE7572}" destId="{6BB5E863-4638-4E1D-BFDE-399D028AC4ED}" srcOrd="1" destOrd="0" presId="urn:microsoft.com/office/officeart/2005/8/layout/target3"/>
    <dgm:cxn modelId="{4BFEC764-96DE-4DD3-91A7-8CA02BC68E2B}" type="presOf" srcId="{D1D4F407-5343-4D3F-B5B9-D407B03CAEB4}" destId="{AED2198E-93D5-4001-81B4-73124B309672}" srcOrd="1" destOrd="0" presId="urn:microsoft.com/office/officeart/2005/8/layout/target3"/>
    <dgm:cxn modelId="{7A009B8C-43AE-4912-8A32-2F11B080F100}" type="presOf" srcId="{B651F6E3-6281-48DB-9319-2AEAFDAE7572}" destId="{619D679B-A015-4ECF-8348-D1034C574F40}" srcOrd="0" destOrd="0" presId="urn:microsoft.com/office/officeart/2005/8/layout/target3"/>
    <dgm:cxn modelId="{048AF648-7070-4EF7-B037-168B9DCA6E02}" type="presOf" srcId="{D1B46980-6531-4606-95E6-44980827E919}" destId="{2BE915AB-18AA-4053-B92C-3BFC9ED204BB}" srcOrd="1" destOrd="0" presId="urn:microsoft.com/office/officeart/2005/8/layout/target3"/>
    <dgm:cxn modelId="{4CF5F646-BD4E-45AD-8487-39434936B30C}" type="presOf" srcId="{D8197B8C-B260-4A16-BDF4-0947B075E274}" destId="{25B08C86-7E15-44DC-BE7F-FFB55DD49D12}" srcOrd="0" destOrd="0" presId="urn:microsoft.com/office/officeart/2005/8/layout/target3"/>
    <dgm:cxn modelId="{B24B289B-97DF-40C0-9592-90F418123996}" type="presParOf" srcId="{333A1088-737F-45CB-B68E-254E46348037}" destId="{F5ABB229-8D3B-4694-996A-96F23CF14429}" srcOrd="0" destOrd="0" presId="urn:microsoft.com/office/officeart/2005/8/layout/target3"/>
    <dgm:cxn modelId="{73CDDA8E-42EF-42F5-A01F-779478C416EB}" type="presParOf" srcId="{333A1088-737F-45CB-B68E-254E46348037}" destId="{F41139FD-01EE-4571-8B17-4FB00FC51163}" srcOrd="1" destOrd="0" presId="urn:microsoft.com/office/officeart/2005/8/layout/target3"/>
    <dgm:cxn modelId="{1E1B89EF-361F-4355-93CC-2B5250FE1C96}" type="presParOf" srcId="{333A1088-737F-45CB-B68E-254E46348037}" destId="{D005CE8C-CC26-4C3E-AC11-E15060ECD759}" srcOrd="2" destOrd="0" presId="urn:microsoft.com/office/officeart/2005/8/layout/target3"/>
    <dgm:cxn modelId="{C94AFCDE-B43A-4FA0-AD5F-95C7735396D7}" type="presParOf" srcId="{333A1088-737F-45CB-B68E-254E46348037}" destId="{2C702D82-9B77-49B7-9568-BB8EB47C3372}" srcOrd="3" destOrd="0" presId="urn:microsoft.com/office/officeart/2005/8/layout/target3"/>
    <dgm:cxn modelId="{67E124A2-4050-489B-997D-E4940655218B}" type="presParOf" srcId="{333A1088-737F-45CB-B68E-254E46348037}" destId="{A52A0455-90FF-4808-ABD0-F02540D31D5A}" srcOrd="4" destOrd="0" presId="urn:microsoft.com/office/officeart/2005/8/layout/target3"/>
    <dgm:cxn modelId="{77D8D0F8-8452-4468-86EE-D1B045184286}" type="presParOf" srcId="{333A1088-737F-45CB-B68E-254E46348037}" destId="{6140AFEC-043D-4C43-A2F9-D0F5331DF3A3}" srcOrd="5" destOrd="0" presId="urn:microsoft.com/office/officeart/2005/8/layout/target3"/>
    <dgm:cxn modelId="{0DB82038-8C03-44FA-B006-7AE60DD1D7FD}" type="presParOf" srcId="{333A1088-737F-45CB-B68E-254E46348037}" destId="{9358AC05-5D7D-4327-9F80-1AD486AEA664}" srcOrd="6" destOrd="0" presId="urn:microsoft.com/office/officeart/2005/8/layout/target3"/>
    <dgm:cxn modelId="{B714EA91-55B2-4BC8-862C-8D3D9458C4CC}" type="presParOf" srcId="{333A1088-737F-45CB-B68E-254E46348037}" destId="{313FC574-E1CD-4FB4-B054-0B805CE0447D}" srcOrd="7" destOrd="0" presId="urn:microsoft.com/office/officeart/2005/8/layout/target3"/>
    <dgm:cxn modelId="{F515E7D6-3157-4ECE-8AA7-5F684A0848FE}" type="presParOf" srcId="{333A1088-737F-45CB-B68E-254E46348037}" destId="{619D679B-A015-4ECF-8348-D1034C574F40}" srcOrd="8" destOrd="0" presId="urn:microsoft.com/office/officeart/2005/8/layout/target3"/>
    <dgm:cxn modelId="{9C09AF2D-4E73-4C53-9CC2-5863FAA5DD39}" type="presParOf" srcId="{333A1088-737F-45CB-B68E-254E46348037}" destId="{322283A8-4A27-4CDA-BAE3-F381106A9174}" srcOrd="9" destOrd="0" presId="urn:microsoft.com/office/officeart/2005/8/layout/target3"/>
    <dgm:cxn modelId="{4F1D7A19-E1E7-49B2-B215-9BDD7BA74E22}" type="presParOf" srcId="{333A1088-737F-45CB-B68E-254E46348037}" destId="{FFC9F71D-1B4F-4AD9-A4A6-86ADEFC8AF5C}" srcOrd="10" destOrd="0" presId="urn:microsoft.com/office/officeart/2005/8/layout/target3"/>
    <dgm:cxn modelId="{F2E30109-0300-498A-9DE8-5EDA28473423}" type="presParOf" srcId="{333A1088-737F-45CB-B68E-254E46348037}" destId="{25B08C86-7E15-44DC-BE7F-FFB55DD49D12}" srcOrd="11" destOrd="0" presId="urn:microsoft.com/office/officeart/2005/8/layout/target3"/>
    <dgm:cxn modelId="{375E1360-D227-4895-9F87-9105B97C36E7}" type="presParOf" srcId="{333A1088-737F-45CB-B68E-254E46348037}" destId="{76644BE8-9D7C-4C09-B250-3D10AF48CBB7}" srcOrd="12" destOrd="0" presId="urn:microsoft.com/office/officeart/2005/8/layout/target3"/>
    <dgm:cxn modelId="{56585A4B-02D5-4D37-9CAD-5037F9619583}" type="presParOf" srcId="{333A1088-737F-45CB-B68E-254E46348037}" destId="{EE85B701-7295-41C0-BA7A-34D3756A2AE6}" srcOrd="13" destOrd="0" presId="urn:microsoft.com/office/officeart/2005/8/layout/target3"/>
    <dgm:cxn modelId="{D50FCE00-DA8C-4A61-8960-4B2CAC4DA2A1}" type="presParOf" srcId="{333A1088-737F-45CB-B68E-254E46348037}" destId="{8BEBB6EC-1DAA-4CAC-8A25-BC0FCBD5DBD5}" srcOrd="14" destOrd="0" presId="urn:microsoft.com/office/officeart/2005/8/layout/target3"/>
    <dgm:cxn modelId="{2ECBCF13-8DC9-4303-815B-D07A480474A0}" type="presParOf" srcId="{333A1088-737F-45CB-B68E-254E46348037}" destId="{AED2198E-93D5-4001-81B4-73124B309672}" srcOrd="15" destOrd="0" presId="urn:microsoft.com/office/officeart/2005/8/layout/target3"/>
    <dgm:cxn modelId="{8143ABE2-7B6A-45F9-8489-BFE8E304C6CB}" type="presParOf" srcId="{333A1088-737F-45CB-B68E-254E46348037}" destId="{2BE915AB-18AA-4053-B92C-3BFC9ED204BB}" srcOrd="16" destOrd="0" presId="urn:microsoft.com/office/officeart/2005/8/layout/target3"/>
    <dgm:cxn modelId="{FE1B484A-AF9B-4F40-8BB6-C08811FEDF2A}" type="presParOf" srcId="{333A1088-737F-45CB-B68E-254E46348037}" destId="{6BB5E863-4638-4E1D-BFDE-399D028AC4ED}" srcOrd="17" destOrd="0" presId="urn:microsoft.com/office/officeart/2005/8/layout/target3"/>
    <dgm:cxn modelId="{B705BA45-75DF-4668-9136-C959EB69402F}" type="presParOf" srcId="{333A1088-737F-45CB-B68E-254E46348037}" destId="{5A5FFA88-C948-4069-8E93-59FA12366E83}" srcOrd="18" destOrd="0" presId="urn:microsoft.com/office/officeart/2005/8/layout/target3"/>
    <dgm:cxn modelId="{633D5B5C-F376-4378-9042-DE912C4C6D04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67DF9BF-F889-4667-939E-024542A3231C}" type="doc">
      <dgm:prSet loTypeId="urn:microsoft.com/office/officeart/2005/8/layout/vList4#10" loCatId="list" qsTypeId="urn:microsoft.com/office/officeart/2005/8/quickstyle/simple1" qsCatId="simple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FD59E781-E3FE-4CC9-830C-C35FA52376B7}">
      <dgm:prSet phldrT="[Text]"/>
      <dgm:spPr/>
      <dgm:t>
        <a:bodyPr/>
        <a:lstStyle/>
        <a:p>
          <a:r>
            <a:rPr lang="cs-CZ" dirty="0" err="1" smtClean="0"/>
            <a:t>Have</a:t>
          </a:r>
          <a:r>
            <a:rPr lang="cs-CZ" dirty="0" smtClean="0"/>
            <a:t> </a:t>
          </a:r>
          <a:r>
            <a:rPr lang="cs-CZ" dirty="0" err="1" smtClean="0"/>
            <a:t>you</a:t>
          </a:r>
          <a:r>
            <a:rPr lang="cs-CZ" dirty="0" smtClean="0"/>
            <a:t> </a:t>
          </a:r>
          <a:r>
            <a:rPr lang="cs-CZ" dirty="0" err="1" smtClean="0"/>
            <a:t>got</a:t>
          </a:r>
          <a:r>
            <a:rPr lang="cs-CZ" dirty="0" smtClean="0"/>
            <a:t> a sister?</a:t>
          </a:r>
          <a:endParaRPr lang="cs-CZ" dirty="0"/>
        </a:p>
      </dgm:t>
    </dgm:pt>
    <dgm:pt modelId="{0D50E2D6-F834-4270-8D09-B14B9616A923}" type="parTrans" cxnId="{7250A4DC-CC9F-4335-9315-C5CF5AB1E112}">
      <dgm:prSet/>
      <dgm:spPr/>
      <dgm:t>
        <a:bodyPr/>
        <a:lstStyle/>
        <a:p>
          <a:endParaRPr lang="cs-CZ"/>
        </a:p>
      </dgm:t>
    </dgm:pt>
    <dgm:pt modelId="{790965F7-915C-4DD3-845F-2FF06FC0C882}" type="sibTrans" cxnId="{7250A4DC-CC9F-4335-9315-C5CF5AB1E112}">
      <dgm:prSet/>
      <dgm:spPr/>
      <dgm:t>
        <a:bodyPr/>
        <a:lstStyle/>
        <a:p>
          <a:endParaRPr lang="cs-CZ"/>
        </a:p>
      </dgm:t>
    </dgm:pt>
    <dgm:pt modelId="{13F6323C-7C68-4A59-A793-0C5CEA685756}">
      <dgm:prSet phldrT="[Text]"/>
      <dgm:spPr/>
      <dgm:t>
        <a:bodyPr/>
        <a:lstStyle/>
        <a:p>
          <a:r>
            <a:rPr lang="cs-CZ" dirty="0" smtClean="0"/>
            <a:t>__________________________</a:t>
          </a:r>
          <a:endParaRPr lang="cs-CZ" dirty="0"/>
        </a:p>
      </dgm:t>
    </dgm:pt>
    <dgm:pt modelId="{E6901E53-4E1C-4048-89FD-DEFE21CD849B}" type="parTrans" cxnId="{EACB322E-1002-4F1A-BF2B-122B33A7A90F}">
      <dgm:prSet/>
      <dgm:spPr/>
      <dgm:t>
        <a:bodyPr/>
        <a:lstStyle/>
        <a:p>
          <a:endParaRPr lang="cs-CZ"/>
        </a:p>
      </dgm:t>
    </dgm:pt>
    <dgm:pt modelId="{4853DC4E-C136-49DD-BFD2-F4B45E881B18}" type="sibTrans" cxnId="{EACB322E-1002-4F1A-BF2B-122B33A7A90F}">
      <dgm:prSet/>
      <dgm:spPr/>
      <dgm:t>
        <a:bodyPr/>
        <a:lstStyle/>
        <a:p>
          <a:endParaRPr lang="cs-CZ"/>
        </a:p>
      </dgm:t>
    </dgm:pt>
    <dgm:pt modelId="{B2B6881B-F0B4-432F-B7A7-AB1DEE72C45C}">
      <dgm:prSet phldrT="[Text]"/>
      <dgm:spPr/>
      <dgm:t>
        <a:bodyPr/>
        <a:lstStyle/>
        <a:p>
          <a:r>
            <a:rPr lang="cs-CZ" dirty="0" smtClean="0"/>
            <a:t>__________________________</a:t>
          </a:r>
          <a:endParaRPr lang="cs-CZ" dirty="0"/>
        </a:p>
      </dgm:t>
    </dgm:pt>
    <dgm:pt modelId="{156F1838-685C-4506-AD5D-19078C54EBBC}" type="parTrans" cxnId="{2F6D179C-C218-4FCA-B2E9-47D488CE1AA8}">
      <dgm:prSet/>
      <dgm:spPr/>
      <dgm:t>
        <a:bodyPr/>
        <a:lstStyle/>
        <a:p>
          <a:endParaRPr lang="cs-CZ"/>
        </a:p>
      </dgm:t>
    </dgm:pt>
    <dgm:pt modelId="{0C07AD42-659C-48BC-9939-5F2CCB6D090F}" type="sibTrans" cxnId="{2F6D179C-C218-4FCA-B2E9-47D488CE1AA8}">
      <dgm:prSet/>
      <dgm:spPr/>
      <dgm:t>
        <a:bodyPr/>
        <a:lstStyle/>
        <a:p>
          <a:endParaRPr lang="cs-CZ"/>
        </a:p>
      </dgm:t>
    </dgm:pt>
    <dgm:pt modelId="{3A30E243-D1D6-4B84-80F3-B12ADA709B75}">
      <dgm:prSet phldrT="[Text]"/>
      <dgm:spPr/>
      <dgm:t>
        <a:bodyPr/>
        <a:lstStyle/>
        <a:p>
          <a:r>
            <a:rPr lang="cs-CZ" dirty="0" err="1" smtClean="0"/>
            <a:t>Have</a:t>
          </a:r>
          <a:r>
            <a:rPr lang="cs-CZ" dirty="0" smtClean="0"/>
            <a:t> </a:t>
          </a:r>
          <a:r>
            <a:rPr lang="cs-CZ" dirty="0" err="1" smtClean="0"/>
            <a:t>you</a:t>
          </a:r>
          <a:r>
            <a:rPr lang="cs-CZ" dirty="0" smtClean="0"/>
            <a:t> </a:t>
          </a:r>
          <a:r>
            <a:rPr lang="cs-CZ" dirty="0" err="1" smtClean="0"/>
            <a:t>got</a:t>
          </a:r>
          <a:r>
            <a:rPr lang="cs-CZ" dirty="0" smtClean="0"/>
            <a:t> a </a:t>
          </a:r>
          <a:r>
            <a:rPr lang="cs-CZ" dirty="0" err="1" smtClean="0"/>
            <a:t>grandpa</a:t>
          </a:r>
          <a:r>
            <a:rPr lang="cs-CZ" dirty="0" smtClean="0"/>
            <a:t>?</a:t>
          </a:r>
          <a:endParaRPr lang="cs-CZ" dirty="0"/>
        </a:p>
      </dgm:t>
    </dgm:pt>
    <dgm:pt modelId="{33824461-25A6-4481-80EA-F6D978D5A0C7}" type="parTrans" cxnId="{239270CB-F2DE-4705-9DA4-2E76E29C6A5F}">
      <dgm:prSet/>
      <dgm:spPr/>
      <dgm:t>
        <a:bodyPr/>
        <a:lstStyle/>
        <a:p>
          <a:endParaRPr lang="cs-CZ"/>
        </a:p>
      </dgm:t>
    </dgm:pt>
    <dgm:pt modelId="{72562793-8B47-4F16-B188-433D8CD103E4}" type="sibTrans" cxnId="{239270CB-F2DE-4705-9DA4-2E76E29C6A5F}">
      <dgm:prSet/>
      <dgm:spPr/>
      <dgm:t>
        <a:bodyPr/>
        <a:lstStyle/>
        <a:p>
          <a:endParaRPr lang="cs-CZ"/>
        </a:p>
      </dgm:t>
    </dgm:pt>
    <dgm:pt modelId="{F14D00BE-D572-45A2-A3D6-C112F2A62B7F}">
      <dgm:prSet phldrT="[Text]"/>
      <dgm:spPr/>
      <dgm:t>
        <a:bodyPr/>
        <a:lstStyle/>
        <a:p>
          <a:r>
            <a:rPr lang="cs-CZ" dirty="0" smtClean="0"/>
            <a:t>___________________________</a:t>
          </a:r>
          <a:endParaRPr lang="cs-CZ" dirty="0"/>
        </a:p>
      </dgm:t>
    </dgm:pt>
    <dgm:pt modelId="{E5AD4252-4A60-4814-8CC0-089DF81555AB}" type="parTrans" cxnId="{83C0C3D3-DDE9-4187-ABD7-00BB53D1935E}">
      <dgm:prSet/>
      <dgm:spPr/>
      <dgm:t>
        <a:bodyPr/>
        <a:lstStyle/>
        <a:p>
          <a:endParaRPr lang="cs-CZ"/>
        </a:p>
      </dgm:t>
    </dgm:pt>
    <dgm:pt modelId="{9118E969-7A2B-482D-B63F-5A005BB1A94C}" type="sibTrans" cxnId="{83C0C3D3-DDE9-4187-ABD7-00BB53D1935E}">
      <dgm:prSet/>
      <dgm:spPr/>
      <dgm:t>
        <a:bodyPr/>
        <a:lstStyle/>
        <a:p>
          <a:endParaRPr lang="cs-CZ"/>
        </a:p>
      </dgm:t>
    </dgm:pt>
    <dgm:pt modelId="{9FD2F19F-DFFD-4F57-9B47-ECA7C170DDE7}">
      <dgm:prSet phldrT="[Text]"/>
      <dgm:spPr/>
      <dgm:t>
        <a:bodyPr/>
        <a:lstStyle/>
        <a:p>
          <a:r>
            <a:rPr lang="cs-CZ" dirty="0" smtClean="0"/>
            <a:t>___________________________</a:t>
          </a:r>
          <a:endParaRPr lang="cs-CZ" dirty="0"/>
        </a:p>
      </dgm:t>
    </dgm:pt>
    <dgm:pt modelId="{09337BD2-351B-4AC6-AFC2-54A86246EC09}" type="parTrans" cxnId="{82258600-AD29-45B2-9BC6-EFA612B05FFD}">
      <dgm:prSet/>
      <dgm:spPr/>
      <dgm:t>
        <a:bodyPr/>
        <a:lstStyle/>
        <a:p>
          <a:endParaRPr lang="cs-CZ"/>
        </a:p>
      </dgm:t>
    </dgm:pt>
    <dgm:pt modelId="{46EE7B74-DE69-450E-B363-651F66AD84AC}" type="sibTrans" cxnId="{82258600-AD29-45B2-9BC6-EFA612B05FFD}">
      <dgm:prSet/>
      <dgm:spPr/>
      <dgm:t>
        <a:bodyPr/>
        <a:lstStyle/>
        <a:p>
          <a:endParaRPr lang="cs-CZ"/>
        </a:p>
      </dgm:t>
    </dgm:pt>
    <dgm:pt modelId="{33228B3C-0F3B-4009-9E85-CC862E555A2C}">
      <dgm:prSet phldrT="[Text]"/>
      <dgm:spPr/>
      <dgm:t>
        <a:bodyPr/>
        <a:lstStyle/>
        <a:p>
          <a:r>
            <a:rPr lang="cs-CZ" dirty="0" err="1" smtClean="0"/>
            <a:t>Have</a:t>
          </a:r>
          <a:r>
            <a:rPr lang="cs-CZ" dirty="0" smtClean="0"/>
            <a:t> </a:t>
          </a:r>
          <a:r>
            <a:rPr lang="cs-CZ" dirty="0" err="1" smtClean="0"/>
            <a:t>you</a:t>
          </a:r>
          <a:r>
            <a:rPr lang="cs-CZ" dirty="0" smtClean="0"/>
            <a:t> </a:t>
          </a:r>
          <a:r>
            <a:rPr lang="cs-CZ" dirty="0" err="1" smtClean="0"/>
            <a:t>got</a:t>
          </a:r>
          <a:r>
            <a:rPr lang="cs-CZ" dirty="0" smtClean="0"/>
            <a:t> a </a:t>
          </a:r>
          <a:r>
            <a:rPr lang="cs-CZ" dirty="0" err="1" smtClean="0"/>
            <a:t>granny</a:t>
          </a:r>
          <a:r>
            <a:rPr lang="cs-CZ" dirty="0" smtClean="0"/>
            <a:t>?</a:t>
          </a:r>
          <a:endParaRPr lang="cs-CZ" dirty="0"/>
        </a:p>
      </dgm:t>
    </dgm:pt>
    <dgm:pt modelId="{B5718BF7-6392-4D51-AC5F-9159ACCED8A8}" type="parTrans" cxnId="{24663A9D-4DE8-4259-97C6-93A49E831392}">
      <dgm:prSet/>
      <dgm:spPr/>
      <dgm:t>
        <a:bodyPr/>
        <a:lstStyle/>
        <a:p>
          <a:endParaRPr lang="cs-CZ"/>
        </a:p>
      </dgm:t>
    </dgm:pt>
    <dgm:pt modelId="{076AE2E8-BB2E-4502-A8B6-11BFE5C8DC53}" type="sibTrans" cxnId="{24663A9D-4DE8-4259-97C6-93A49E831392}">
      <dgm:prSet/>
      <dgm:spPr/>
      <dgm:t>
        <a:bodyPr/>
        <a:lstStyle/>
        <a:p>
          <a:endParaRPr lang="cs-CZ"/>
        </a:p>
      </dgm:t>
    </dgm:pt>
    <dgm:pt modelId="{341EB114-7C81-4601-9339-AD25E39767A0}">
      <dgm:prSet phldrT="[Text]"/>
      <dgm:spPr/>
      <dgm:t>
        <a:bodyPr/>
        <a:lstStyle/>
        <a:p>
          <a:r>
            <a:rPr lang="cs-CZ" dirty="0" smtClean="0"/>
            <a:t>___________________________</a:t>
          </a:r>
          <a:endParaRPr lang="cs-CZ" dirty="0"/>
        </a:p>
      </dgm:t>
    </dgm:pt>
    <dgm:pt modelId="{0D57B14E-4BF1-40E2-9B23-2BE54B76A304}" type="parTrans" cxnId="{D7F60624-C11A-46FC-B771-E6679538FEEC}">
      <dgm:prSet/>
      <dgm:spPr/>
      <dgm:t>
        <a:bodyPr/>
        <a:lstStyle/>
        <a:p>
          <a:endParaRPr lang="cs-CZ"/>
        </a:p>
      </dgm:t>
    </dgm:pt>
    <dgm:pt modelId="{04CB59C1-1D5B-4CD4-9BCE-7B664B81F702}" type="sibTrans" cxnId="{D7F60624-C11A-46FC-B771-E6679538FEEC}">
      <dgm:prSet/>
      <dgm:spPr/>
      <dgm:t>
        <a:bodyPr/>
        <a:lstStyle/>
        <a:p>
          <a:endParaRPr lang="cs-CZ"/>
        </a:p>
      </dgm:t>
    </dgm:pt>
    <dgm:pt modelId="{3F77DBDF-8B47-4F27-B2AB-FD7786986240}">
      <dgm:prSet phldrT="[Text]"/>
      <dgm:spPr/>
      <dgm:t>
        <a:bodyPr/>
        <a:lstStyle/>
        <a:p>
          <a:r>
            <a:rPr lang="cs-CZ" dirty="0" smtClean="0"/>
            <a:t>___________________________</a:t>
          </a:r>
          <a:endParaRPr lang="cs-CZ" dirty="0"/>
        </a:p>
      </dgm:t>
    </dgm:pt>
    <dgm:pt modelId="{08C92363-87B9-4BFB-898F-E8305EADA789}" type="parTrans" cxnId="{E6092CF1-B1FC-4473-83F3-C68212C5492C}">
      <dgm:prSet/>
      <dgm:spPr/>
      <dgm:t>
        <a:bodyPr/>
        <a:lstStyle/>
        <a:p>
          <a:endParaRPr lang="cs-CZ"/>
        </a:p>
      </dgm:t>
    </dgm:pt>
    <dgm:pt modelId="{F67BF0B7-CCD9-4AC1-A3C1-37A3ABF9AF36}" type="sibTrans" cxnId="{E6092CF1-B1FC-4473-83F3-C68212C5492C}">
      <dgm:prSet/>
      <dgm:spPr/>
      <dgm:t>
        <a:bodyPr/>
        <a:lstStyle/>
        <a:p>
          <a:endParaRPr lang="cs-CZ"/>
        </a:p>
      </dgm:t>
    </dgm:pt>
    <dgm:pt modelId="{DF23A83A-54E7-467B-BECD-979B17B44FC9}" type="pres">
      <dgm:prSet presAssocID="{C67DF9BF-F889-4667-939E-024542A3231C}" presName="linear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61AFA52-675A-4DAF-9D1F-03A9B061E6CD}" type="pres">
      <dgm:prSet presAssocID="{FD59E781-E3FE-4CC9-830C-C35FA52376B7}" presName="comp" presStyleCnt="0"/>
      <dgm:spPr/>
    </dgm:pt>
    <dgm:pt modelId="{9DE961BA-2705-4401-8DFF-5EEDCB3201E9}" type="pres">
      <dgm:prSet presAssocID="{FD59E781-E3FE-4CC9-830C-C35FA52376B7}" presName="box" presStyleLbl="node1" presStyleIdx="0" presStyleCnt="3" custLinFactNeighborX="4124" custLinFactNeighborY="4776"/>
      <dgm:spPr/>
      <dgm:t>
        <a:bodyPr/>
        <a:lstStyle/>
        <a:p>
          <a:endParaRPr lang="cs-CZ"/>
        </a:p>
      </dgm:t>
    </dgm:pt>
    <dgm:pt modelId="{47A1AE47-C565-4E09-9B48-14400D37DA7B}" type="pres">
      <dgm:prSet presAssocID="{FD59E781-E3FE-4CC9-830C-C35FA52376B7}" presName="img" presStyleLbl="fgImgPlace1" presStyleIdx="0" presStyleCnt="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28343465-70F4-4CE5-8783-DD6E23A3A82E}" type="pres">
      <dgm:prSet presAssocID="{FD59E781-E3FE-4CC9-830C-C35FA52376B7}" presName="text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A7C8ED8-CEEF-4220-8A1E-65C1AA7AE6F0}" type="pres">
      <dgm:prSet presAssocID="{790965F7-915C-4DD3-845F-2FF06FC0C882}" presName="spacer" presStyleCnt="0"/>
      <dgm:spPr/>
    </dgm:pt>
    <dgm:pt modelId="{CFE4CE70-3163-4C9E-A920-DF5B28EA4076}" type="pres">
      <dgm:prSet presAssocID="{3A30E243-D1D6-4B84-80F3-B12ADA709B75}" presName="comp" presStyleCnt="0"/>
      <dgm:spPr/>
    </dgm:pt>
    <dgm:pt modelId="{CB2C933C-F8D1-4AE7-B560-580A70A9DF2D}" type="pres">
      <dgm:prSet presAssocID="{3A30E243-D1D6-4B84-80F3-B12ADA709B75}" presName="box" presStyleLbl="node1" presStyleIdx="1" presStyleCnt="3"/>
      <dgm:spPr/>
      <dgm:t>
        <a:bodyPr/>
        <a:lstStyle/>
        <a:p>
          <a:endParaRPr lang="cs-CZ"/>
        </a:p>
      </dgm:t>
    </dgm:pt>
    <dgm:pt modelId="{5667CA13-F0E7-4DF7-99AA-88C376B7CDDB}" type="pres">
      <dgm:prSet presAssocID="{3A30E243-D1D6-4B84-80F3-B12ADA709B75}" presName="img" presStyleLbl="fgImgPlace1" presStyleIdx="1" presStyleCnt="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8B28E4E4-5BE6-4038-B730-40D1B40D2360}" type="pres">
      <dgm:prSet presAssocID="{3A30E243-D1D6-4B84-80F3-B12ADA709B75}" presName="text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170DFD-6077-431F-AB59-2D130F2A598A}" type="pres">
      <dgm:prSet presAssocID="{72562793-8B47-4F16-B188-433D8CD103E4}" presName="spacer" presStyleCnt="0"/>
      <dgm:spPr/>
    </dgm:pt>
    <dgm:pt modelId="{DF400C2B-D197-400E-927B-F1F9B94D31E4}" type="pres">
      <dgm:prSet presAssocID="{33228B3C-0F3B-4009-9E85-CC862E555A2C}" presName="comp" presStyleCnt="0"/>
      <dgm:spPr/>
    </dgm:pt>
    <dgm:pt modelId="{A250841B-84F2-4D69-AF68-17B91418C5FB}" type="pres">
      <dgm:prSet presAssocID="{33228B3C-0F3B-4009-9E85-CC862E555A2C}" presName="box" presStyleLbl="node1" presStyleIdx="2" presStyleCnt="3" custLinFactNeighborX="-1149" custLinFactNeighborY="-4448"/>
      <dgm:spPr/>
      <dgm:t>
        <a:bodyPr/>
        <a:lstStyle/>
        <a:p>
          <a:endParaRPr lang="cs-CZ"/>
        </a:p>
      </dgm:t>
    </dgm:pt>
    <dgm:pt modelId="{6A4E5D38-8FA3-4C89-8A6B-050AF0F46BCB}" type="pres">
      <dgm:prSet presAssocID="{33228B3C-0F3B-4009-9E85-CC862E555A2C}" presName="img" presStyleLbl="fgImgPlace1" presStyleIdx="2" presStyleCnt="3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6FCE0DFC-583D-474C-B18C-DF1B0161138B}" type="pres">
      <dgm:prSet presAssocID="{33228B3C-0F3B-4009-9E85-CC862E555A2C}" presName="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39270CB-F2DE-4705-9DA4-2E76E29C6A5F}" srcId="{C67DF9BF-F889-4667-939E-024542A3231C}" destId="{3A30E243-D1D6-4B84-80F3-B12ADA709B75}" srcOrd="1" destOrd="0" parTransId="{33824461-25A6-4481-80EA-F6D978D5A0C7}" sibTransId="{72562793-8B47-4F16-B188-433D8CD103E4}"/>
    <dgm:cxn modelId="{141DDD9C-11F6-4DD4-8220-4BC7A24BEEC4}" type="presOf" srcId="{F14D00BE-D572-45A2-A3D6-C112F2A62B7F}" destId="{CB2C933C-F8D1-4AE7-B560-580A70A9DF2D}" srcOrd="0" destOrd="1" presId="urn:microsoft.com/office/officeart/2005/8/layout/vList4#10"/>
    <dgm:cxn modelId="{83C0C3D3-DDE9-4187-ABD7-00BB53D1935E}" srcId="{3A30E243-D1D6-4B84-80F3-B12ADA709B75}" destId="{F14D00BE-D572-45A2-A3D6-C112F2A62B7F}" srcOrd="0" destOrd="0" parTransId="{E5AD4252-4A60-4814-8CC0-089DF81555AB}" sibTransId="{9118E969-7A2B-482D-B63F-5A005BB1A94C}"/>
    <dgm:cxn modelId="{730FEFC0-154B-4164-BB3B-018A90669241}" type="presOf" srcId="{FD59E781-E3FE-4CC9-830C-C35FA52376B7}" destId="{28343465-70F4-4CE5-8783-DD6E23A3A82E}" srcOrd="1" destOrd="0" presId="urn:microsoft.com/office/officeart/2005/8/layout/vList4#10"/>
    <dgm:cxn modelId="{335B6F15-9232-4ABA-8F2C-C4A5D3AFF691}" type="presOf" srcId="{341EB114-7C81-4601-9339-AD25E39767A0}" destId="{6FCE0DFC-583D-474C-B18C-DF1B0161138B}" srcOrd="1" destOrd="1" presId="urn:microsoft.com/office/officeart/2005/8/layout/vList4#10"/>
    <dgm:cxn modelId="{24663A9D-4DE8-4259-97C6-93A49E831392}" srcId="{C67DF9BF-F889-4667-939E-024542A3231C}" destId="{33228B3C-0F3B-4009-9E85-CC862E555A2C}" srcOrd="2" destOrd="0" parTransId="{B5718BF7-6392-4D51-AC5F-9159ACCED8A8}" sibTransId="{076AE2E8-BB2E-4502-A8B6-11BFE5C8DC53}"/>
    <dgm:cxn modelId="{428EF463-4C42-470E-A7FB-72109A87C527}" type="presOf" srcId="{341EB114-7C81-4601-9339-AD25E39767A0}" destId="{A250841B-84F2-4D69-AF68-17B91418C5FB}" srcOrd="0" destOrd="1" presId="urn:microsoft.com/office/officeart/2005/8/layout/vList4#10"/>
    <dgm:cxn modelId="{2F6D179C-C218-4FCA-B2E9-47D488CE1AA8}" srcId="{FD59E781-E3FE-4CC9-830C-C35FA52376B7}" destId="{B2B6881B-F0B4-432F-B7A7-AB1DEE72C45C}" srcOrd="1" destOrd="0" parTransId="{156F1838-685C-4506-AD5D-19078C54EBBC}" sibTransId="{0C07AD42-659C-48BC-9939-5F2CCB6D090F}"/>
    <dgm:cxn modelId="{7250A4DC-CC9F-4335-9315-C5CF5AB1E112}" srcId="{C67DF9BF-F889-4667-939E-024542A3231C}" destId="{FD59E781-E3FE-4CC9-830C-C35FA52376B7}" srcOrd="0" destOrd="0" parTransId="{0D50E2D6-F834-4270-8D09-B14B9616A923}" sibTransId="{790965F7-915C-4DD3-845F-2FF06FC0C882}"/>
    <dgm:cxn modelId="{82258600-AD29-45B2-9BC6-EFA612B05FFD}" srcId="{3A30E243-D1D6-4B84-80F3-B12ADA709B75}" destId="{9FD2F19F-DFFD-4F57-9B47-ECA7C170DDE7}" srcOrd="1" destOrd="0" parTransId="{09337BD2-351B-4AC6-AFC2-54A86246EC09}" sibTransId="{46EE7B74-DE69-450E-B363-651F66AD84AC}"/>
    <dgm:cxn modelId="{E6092CF1-B1FC-4473-83F3-C68212C5492C}" srcId="{33228B3C-0F3B-4009-9E85-CC862E555A2C}" destId="{3F77DBDF-8B47-4F27-B2AB-FD7786986240}" srcOrd="1" destOrd="0" parTransId="{08C92363-87B9-4BFB-898F-E8305EADA789}" sibTransId="{F67BF0B7-CCD9-4AC1-A3C1-37A3ABF9AF36}"/>
    <dgm:cxn modelId="{69031B2B-3497-49A2-B006-22913FC62F1E}" type="presOf" srcId="{FD59E781-E3FE-4CC9-830C-C35FA52376B7}" destId="{9DE961BA-2705-4401-8DFF-5EEDCB3201E9}" srcOrd="0" destOrd="0" presId="urn:microsoft.com/office/officeart/2005/8/layout/vList4#10"/>
    <dgm:cxn modelId="{1E2E3F1F-25DE-4EDF-A23B-10B452DD9FE2}" type="presOf" srcId="{F14D00BE-D572-45A2-A3D6-C112F2A62B7F}" destId="{8B28E4E4-5BE6-4038-B730-40D1B40D2360}" srcOrd="1" destOrd="1" presId="urn:microsoft.com/office/officeart/2005/8/layout/vList4#10"/>
    <dgm:cxn modelId="{DA3DD7A4-DF2C-4C6D-9AA1-2E7C90D2D140}" type="presOf" srcId="{3F77DBDF-8B47-4F27-B2AB-FD7786986240}" destId="{A250841B-84F2-4D69-AF68-17B91418C5FB}" srcOrd="0" destOrd="2" presId="urn:microsoft.com/office/officeart/2005/8/layout/vList4#10"/>
    <dgm:cxn modelId="{A10D8183-5D79-40A5-B600-3CE3EE5BCBEC}" type="presOf" srcId="{B2B6881B-F0B4-432F-B7A7-AB1DEE72C45C}" destId="{28343465-70F4-4CE5-8783-DD6E23A3A82E}" srcOrd="1" destOrd="2" presId="urn:microsoft.com/office/officeart/2005/8/layout/vList4#10"/>
    <dgm:cxn modelId="{1DE2BF1F-E3A3-4456-8385-A83BC81CAAFD}" type="presOf" srcId="{13F6323C-7C68-4A59-A793-0C5CEA685756}" destId="{28343465-70F4-4CE5-8783-DD6E23A3A82E}" srcOrd="1" destOrd="1" presId="urn:microsoft.com/office/officeart/2005/8/layout/vList4#10"/>
    <dgm:cxn modelId="{2AC5EF0B-84B9-434B-B5D6-1C2A4F8E7480}" type="presOf" srcId="{3F77DBDF-8B47-4F27-B2AB-FD7786986240}" destId="{6FCE0DFC-583D-474C-B18C-DF1B0161138B}" srcOrd="1" destOrd="2" presId="urn:microsoft.com/office/officeart/2005/8/layout/vList4#10"/>
    <dgm:cxn modelId="{FB57357B-B9D6-48D9-BF78-78CE300D06C8}" type="presOf" srcId="{9FD2F19F-DFFD-4F57-9B47-ECA7C170DDE7}" destId="{CB2C933C-F8D1-4AE7-B560-580A70A9DF2D}" srcOrd="0" destOrd="2" presId="urn:microsoft.com/office/officeart/2005/8/layout/vList4#10"/>
    <dgm:cxn modelId="{EACB322E-1002-4F1A-BF2B-122B33A7A90F}" srcId="{FD59E781-E3FE-4CC9-830C-C35FA52376B7}" destId="{13F6323C-7C68-4A59-A793-0C5CEA685756}" srcOrd="0" destOrd="0" parTransId="{E6901E53-4E1C-4048-89FD-DEFE21CD849B}" sibTransId="{4853DC4E-C136-49DD-BFD2-F4B45E881B18}"/>
    <dgm:cxn modelId="{3583588F-FDAB-4E46-8A4A-35910184C5F5}" type="presOf" srcId="{B2B6881B-F0B4-432F-B7A7-AB1DEE72C45C}" destId="{9DE961BA-2705-4401-8DFF-5EEDCB3201E9}" srcOrd="0" destOrd="2" presId="urn:microsoft.com/office/officeart/2005/8/layout/vList4#10"/>
    <dgm:cxn modelId="{F50E9A51-7F2A-41BF-BA7C-AF38945BEB57}" type="presOf" srcId="{33228B3C-0F3B-4009-9E85-CC862E555A2C}" destId="{6FCE0DFC-583D-474C-B18C-DF1B0161138B}" srcOrd="1" destOrd="0" presId="urn:microsoft.com/office/officeart/2005/8/layout/vList4#10"/>
    <dgm:cxn modelId="{DB3F949C-ABCD-4088-8A94-8E09B2BBAA1E}" type="presOf" srcId="{C67DF9BF-F889-4667-939E-024542A3231C}" destId="{DF23A83A-54E7-467B-BECD-979B17B44FC9}" srcOrd="0" destOrd="0" presId="urn:microsoft.com/office/officeart/2005/8/layout/vList4#10"/>
    <dgm:cxn modelId="{AD1DDF3F-6658-4B9B-B069-485E5C51202F}" type="presOf" srcId="{3A30E243-D1D6-4B84-80F3-B12ADA709B75}" destId="{8B28E4E4-5BE6-4038-B730-40D1B40D2360}" srcOrd="1" destOrd="0" presId="urn:microsoft.com/office/officeart/2005/8/layout/vList4#10"/>
    <dgm:cxn modelId="{E4CE39A1-A4F5-494A-AA06-A8E399396303}" type="presOf" srcId="{33228B3C-0F3B-4009-9E85-CC862E555A2C}" destId="{A250841B-84F2-4D69-AF68-17B91418C5FB}" srcOrd="0" destOrd="0" presId="urn:microsoft.com/office/officeart/2005/8/layout/vList4#10"/>
    <dgm:cxn modelId="{7A3FCF4C-7A74-45E4-A2BC-95FDAE863CED}" type="presOf" srcId="{3A30E243-D1D6-4B84-80F3-B12ADA709B75}" destId="{CB2C933C-F8D1-4AE7-B560-580A70A9DF2D}" srcOrd="0" destOrd="0" presId="urn:microsoft.com/office/officeart/2005/8/layout/vList4#10"/>
    <dgm:cxn modelId="{77996993-0824-4F89-906F-A5244A9D342D}" type="presOf" srcId="{13F6323C-7C68-4A59-A793-0C5CEA685756}" destId="{9DE961BA-2705-4401-8DFF-5EEDCB3201E9}" srcOrd="0" destOrd="1" presId="urn:microsoft.com/office/officeart/2005/8/layout/vList4#10"/>
    <dgm:cxn modelId="{D7F60624-C11A-46FC-B771-E6679538FEEC}" srcId="{33228B3C-0F3B-4009-9E85-CC862E555A2C}" destId="{341EB114-7C81-4601-9339-AD25E39767A0}" srcOrd="0" destOrd="0" parTransId="{0D57B14E-4BF1-40E2-9B23-2BE54B76A304}" sibTransId="{04CB59C1-1D5B-4CD4-9BCE-7B664B81F702}"/>
    <dgm:cxn modelId="{F970BE5B-EE39-4C52-A31C-48ACD8A4FA3E}" type="presOf" srcId="{9FD2F19F-DFFD-4F57-9B47-ECA7C170DDE7}" destId="{8B28E4E4-5BE6-4038-B730-40D1B40D2360}" srcOrd="1" destOrd="2" presId="urn:microsoft.com/office/officeart/2005/8/layout/vList4#10"/>
    <dgm:cxn modelId="{B8DD8051-1E80-469E-A08D-B902FB6EBAAD}" type="presParOf" srcId="{DF23A83A-54E7-467B-BECD-979B17B44FC9}" destId="{D61AFA52-675A-4DAF-9D1F-03A9B061E6CD}" srcOrd="0" destOrd="0" presId="urn:microsoft.com/office/officeart/2005/8/layout/vList4#10"/>
    <dgm:cxn modelId="{205141A8-118B-48FA-AAD8-8699CF14BA68}" type="presParOf" srcId="{D61AFA52-675A-4DAF-9D1F-03A9B061E6CD}" destId="{9DE961BA-2705-4401-8DFF-5EEDCB3201E9}" srcOrd="0" destOrd="0" presId="urn:microsoft.com/office/officeart/2005/8/layout/vList4#10"/>
    <dgm:cxn modelId="{5308539B-76B0-4EBA-8ABD-194996515558}" type="presParOf" srcId="{D61AFA52-675A-4DAF-9D1F-03A9B061E6CD}" destId="{47A1AE47-C565-4E09-9B48-14400D37DA7B}" srcOrd="1" destOrd="0" presId="urn:microsoft.com/office/officeart/2005/8/layout/vList4#10"/>
    <dgm:cxn modelId="{604E2936-AF52-4A91-8DE3-6CFA334D6E32}" type="presParOf" srcId="{D61AFA52-675A-4DAF-9D1F-03A9B061E6CD}" destId="{28343465-70F4-4CE5-8783-DD6E23A3A82E}" srcOrd="2" destOrd="0" presId="urn:microsoft.com/office/officeart/2005/8/layout/vList4#10"/>
    <dgm:cxn modelId="{179F9676-25BD-4D72-8632-E08049C99325}" type="presParOf" srcId="{DF23A83A-54E7-467B-BECD-979B17B44FC9}" destId="{1A7C8ED8-CEEF-4220-8A1E-65C1AA7AE6F0}" srcOrd="1" destOrd="0" presId="urn:microsoft.com/office/officeart/2005/8/layout/vList4#10"/>
    <dgm:cxn modelId="{BDE8EAD6-8DB9-4C5F-9D1F-617A746DEC23}" type="presParOf" srcId="{DF23A83A-54E7-467B-BECD-979B17B44FC9}" destId="{CFE4CE70-3163-4C9E-A920-DF5B28EA4076}" srcOrd="2" destOrd="0" presId="urn:microsoft.com/office/officeart/2005/8/layout/vList4#10"/>
    <dgm:cxn modelId="{D5A810B8-ED86-48C9-8E74-DA3F6879A185}" type="presParOf" srcId="{CFE4CE70-3163-4C9E-A920-DF5B28EA4076}" destId="{CB2C933C-F8D1-4AE7-B560-580A70A9DF2D}" srcOrd="0" destOrd="0" presId="urn:microsoft.com/office/officeart/2005/8/layout/vList4#10"/>
    <dgm:cxn modelId="{7AB59A93-996F-4891-A5ED-BB9D86CC2865}" type="presParOf" srcId="{CFE4CE70-3163-4C9E-A920-DF5B28EA4076}" destId="{5667CA13-F0E7-4DF7-99AA-88C376B7CDDB}" srcOrd="1" destOrd="0" presId="urn:microsoft.com/office/officeart/2005/8/layout/vList4#10"/>
    <dgm:cxn modelId="{113DA573-B9E4-48C6-BF33-6AB7D653B3E0}" type="presParOf" srcId="{CFE4CE70-3163-4C9E-A920-DF5B28EA4076}" destId="{8B28E4E4-5BE6-4038-B730-40D1B40D2360}" srcOrd="2" destOrd="0" presId="urn:microsoft.com/office/officeart/2005/8/layout/vList4#10"/>
    <dgm:cxn modelId="{4425924F-7C06-4121-97F4-2160AF405557}" type="presParOf" srcId="{DF23A83A-54E7-467B-BECD-979B17B44FC9}" destId="{75170DFD-6077-431F-AB59-2D130F2A598A}" srcOrd="3" destOrd="0" presId="urn:microsoft.com/office/officeart/2005/8/layout/vList4#10"/>
    <dgm:cxn modelId="{59CAD008-6298-4517-8D1D-5F3B07912669}" type="presParOf" srcId="{DF23A83A-54E7-467B-BECD-979B17B44FC9}" destId="{DF400C2B-D197-400E-927B-F1F9B94D31E4}" srcOrd="4" destOrd="0" presId="urn:microsoft.com/office/officeart/2005/8/layout/vList4#10"/>
    <dgm:cxn modelId="{B96C262E-3411-4C12-9D6D-4B51AEEA0B49}" type="presParOf" srcId="{DF400C2B-D197-400E-927B-F1F9B94D31E4}" destId="{A250841B-84F2-4D69-AF68-17B91418C5FB}" srcOrd="0" destOrd="0" presId="urn:microsoft.com/office/officeart/2005/8/layout/vList4#10"/>
    <dgm:cxn modelId="{1FAC7184-AF2B-4F15-8058-97D5283BD41B}" type="presParOf" srcId="{DF400C2B-D197-400E-927B-F1F9B94D31E4}" destId="{6A4E5D38-8FA3-4C89-8A6B-050AF0F46BCB}" srcOrd="1" destOrd="0" presId="urn:microsoft.com/office/officeart/2005/8/layout/vList4#10"/>
    <dgm:cxn modelId="{9B4F5BA8-3364-4BF9-8606-99B781763E1C}" type="presParOf" srcId="{DF400C2B-D197-400E-927B-F1F9B94D31E4}" destId="{6FCE0DFC-583D-474C-B18C-DF1B0161138B}" srcOrd="2" destOrd="0" presId="urn:microsoft.com/office/officeart/2005/8/layout/vList4#10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91BD847-D9E6-4D65-82F8-4B62AD57D976}" type="doc">
      <dgm:prSet loTypeId="urn:microsoft.com/office/officeart/2005/8/layout/vList3#1" loCatId="list" qsTypeId="urn:microsoft.com/office/officeart/2005/8/quickstyle/simple2" qsCatId="simple" csTypeId="urn:microsoft.com/office/officeart/2005/8/colors/colorful1#1" csCatId="colorful" phldr="1"/>
      <dgm:spPr/>
    </dgm:pt>
    <dgm:pt modelId="{C3BA6FB8-CFBC-4AB4-956B-D56BD6406D22}">
      <dgm:prSet phldrT="[Text]" custT="1"/>
      <dgm:spPr/>
      <dgm:t>
        <a:bodyPr/>
        <a:lstStyle/>
        <a:p>
          <a:r>
            <a:rPr lang="cs-CZ" sz="2800" dirty="0" smtClean="0">
              <a:solidFill>
                <a:srgbClr val="002060"/>
              </a:solidFill>
            </a:rPr>
            <a:t>Ona má babičku a dědečka.</a:t>
          </a:r>
          <a:endParaRPr lang="cs-CZ" sz="2800" dirty="0">
            <a:solidFill>
              <a:srgbClr val="002060"/>
            </a:solidFill>
          </a:endParaRPr>
        </a:p>
      </dgm:t>
    </dgm:pt>
    <dgm:pt modelId="{22D1E2E1-9CC9-4156-84BF-0732A974A783}" type="parTrans" cxnId="{280DDC53-1A2D-4906-A7BB-DC1D323D0A23}">
      <dgm:prSet/>
      <dgm:spPr/>
    </dgm:pt>
    <dgm:pt modelId="{7569D291-3E9F-4D0F-9CC6-4FDDE9C1D1F4}" type="sibTrans" cxnId="{280DDC53-1A2D-4906-A7BB-DC1D323D0A23}">
      <dgm:prSet/>
      <dgm:spPr/>
    </dgm:pt>
    <dgm:pt modelId="{FD955A3E-5F64-44E2-92B9-DCB584E149A8}">
      <dgm:prSet phldrT="[Text]" custT="1"/>
      <dgm:spPr/>
      <dgm:t>
        <a:bodyPr/>
        <a:lstStyle/>
        <a:p>
          <a:r>
            <a:rPr lang="cs-CZ" sz="2800" dirty="0" smtClean="0">
              <a:solidFill>
                <a:srgbClr val="002060"/>
              </a:solidFill>
            </a:rPr>
            <a:t>On nemá malého bratra.</a:t>
          </a:r>
          <a:endParaRPr lang="cs-CZ" sz="2800" dirty="0">
            <a:solidFill>
              <a:srgbClr val="002060"/>
            </a:solidFill>
          </a:endParaRPr>
        </a:p>
      </dgm:t>
    </dgm:pt>
    <dgm:pt modelId="{0DA7F91A-55EF-42C9-BAA8-FB151717D4F9}" type="parTrans" cxnId="{77C79066-7215-4085-930E-4A55D8340C51}">
      <dgm:prSet/>
      <dgm:spPr/>
    </dgm:pt>
    <dgm:pt modelId="{3EEA384A-F9BA-46AB-84AC-C6E6FE821441}" type="sibTrans" cxnId="{77C79066-7215-4085-930E-4A55D8340C51}">
      <dgm:prSet/>
      <dgm:spPr/>
    </dgm:pt>
    <dgm:pt modelId="{8E6BD605-C090-4F24-AFD4-1CC30BD9BA7E}">
      <dgm:prSet phldrT="[Text]" custT="1"/>
      <dgm:spPr/>
      <dgm:t>
        <a:bodyPr/>
        <a:lstStyle/>
        <a:p>
          <a:r>
            <a:rPr lang="cs-CZ" sz="3900" dirty="0" smtClean="0"/>
            <a:t> </a:t>
          </a:r>
          <a:r>
            <a:rPr lang="cs-CZ" sz="2800" dirty="0" err="1" smtClean="0">
              <a:solidFill>
                <a:srgbClr val="002060"/>
              </a:solidFill>
            </a:rPr>
            <a:t>Joe</a:t>
          </a:r>
          <a:r>
            <a:rPr lang="cs-CZ" sz="2800" dirty="0" smtClean="0">
              <a:solidFill>
                <a:srgbClr val="002060"/>
              </a:solidFill>
            </a:rPr>
            <a:t> má vysokého strýce</a:t>
          </a:r>
          <a:r>
            <a:rPr lang="cs-CZ" sz="3900" dirty="0" smtClean="0">
              <a:solidFill>
                <a:srgbClr val="002060"/>
              </a:solidFill>
            </a:rPr>
            <a:t>.</a:t>
          </a:r>
          <a:endParaRPr lang="cs-CZ" sz="3900" dirty="0">
            <a:solidFill>
              <a:srgbClr val="002060"/>
            </a:solidFill>
          </a:endParaRPr>
        </a:p>
      </dgm:t>
    </dgm:pt>
    <dgm:pt modelId="{FE5E97C4-94D9-462E-BD68-B3BEF5D0AE78}" type="parTrans" cxnId="{27691F3A-69A4-432F-8B28-1B9824AD2B29}">
      <dgm:prSet/>
      <dgm:spPr/>
    </dgm:pt>
    <dgm:pt modelId="{1F453911-2742-4F17-85E6-A0A8AEFCF39F}" type="sibTrans" cxnId="{27691F3A-69A4-432F-8B28-1B9824AD2B29}">
      <dgm:prSet/>
      <dgm:spPr/>
    </dgm:pt>
    <dgm:pt modelId="{7FD5624A-393D-4754-8B20-42C88E191849}" type="pres">
      <dgm:prSet presAssocID="{991BD847-D9E6-4D65-82F8-4B62AD57D976}" presName="linearFlow" presStyleCnt="0">
        <dgm:presLayoutVars>
          <dgm:dir/>
          <dgm:resizeHandles val="exact"/>
        </dgm:presLayoutVars>
      </dgm:prSet>
      <dgm:spPr/>
    </dgm:pt>
    <dgm:pt modelId="{593B54FD-D06A-4090-84A8-D40A7DB461FE}" type="pres">
      <dgm:prSet presAssocID="{C3BA6FB8-CFBC-4AB4-956B-D56BD6406D22}" presName="composite" presStyleCnt="0"/>
      <dgm:spPr/>
    </dgm:pt>
    <dgm:pt modelId="{CCB36AA0-38E0-4334-AE9B-34E5DE74D04A}" type="pres">
      <dgm:prSet presAssocID="{C3BA6FB8-CFBC-4AB4-956B-D56BD6406D22}" presName="imgShp" presStyleLbl="fgImgPlace1" presStyleIdx="0" presStyleCnt="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776E6FF0-B5D1-42BE-A63B-AC348D73EF06}" type="pres">
      <dgm:prSet presAssocID="{C3BA6FB8-CFBC-4AB4-956B-D56BD6406D22}" presName="txShp" presStyleLbl="node1" presStyleIdx="0" presStyleCnt="3" custScaleX="1371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023781-1EA8-490A-9DCE-44519BA9A072}" type="pres">
      <dgm:prSet presAssocID="{7569D291-3E9F-4D0F-9CC6-4FDDE9C1D1F4}" presName="spacing" presStyleCnt="0"/>
      <dgm:spPr/>
    </dgm:pt>
    <dgm:pt modelId="{7FFDCCF8-8C6E-4EE1-81AB-07BED2FBD8DF}" type="pres">
      <dgm:prSet presAssocID="{FD955A3E-5F64-44E2-92B9-DCB584E149A8}" presName="composite" presStyleCnt="0"/>
      <dgm:spPr/>
    </dgm:pt>
    <dgm:pt modelId="{C3BB10EA-A783-4935-8730-AD9727D031F9}" type="pres">
      <dgm:prSet presAssocID="{FD955A3E-5F64-44E2-92B9-DCB584E149A8}" presName="imgShp" presStyleLbl="fgImgPlace1" presStyleIdx="1" presStyleCnt="3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8B6192F2-E53A-4013-8367-3086D5B528CC}" type="pres">
      <dgm:prSet presAssocID="{FD955A3E-5F64-44E2-92B9-DCB584E149A8}" presName="txShp" presStyleLbl="node1" presStyleIdx="1" presStyleCnt="3" custScaleX="139157" custScaleY="102350" custLinFactNeighborX="-1414" custLinFactNeighborY="-2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8E8050E-A5F4-4E21-85AD-4F8BFCA857F7}" type="pres">
      <dgm:prSet presAssocID="{3EEA384A-F9BA-46AB-84AC-C6E6FE821441}" presName="spacing" presStyleCnt="0"/>
      <dgm:spPr/>
    </dgm:pt>
    <dgm:pt modelId="{B5C79978-A671-4D18-9097-17E77C0A5938}" type="pres">
      <dgm:prSet presAssocID="{8E6BD605-C090-4F24-AFD4-1CC30BD9BA7E}" presName="composite" presStyleCnt="0"/>
      <dgm:spPr/>
    </dgm:pt>
    <dgm:pt modelId="{C28DBC9A-E1FC-4E62-BADC-657878F049EF}" type="pres">
      <dgm:prSet presAssocID="{8E6BD605-C090-4F24-AFD4-1CC30BD9BA7E}" presName="imgShp" presStyleLbl="fgImgPlace1" presStyleIdx="2" presStyleCnt="3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4770E4AE-C0EB-44FA-945C-8ED25A7E7A23}" type="pres">
      <dgm:prSet presAssocID="{8E6BD605-C090-4F24-AFD4-1CC30BD9BA7E}" presName="txShp" presStyleLbl="node1" presStyleIdx="2" presStyleCnt="3" custScaleX="13798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ADE1D35-80F9-4DDD-8777-A605FD76446C}" type="presOf" srcId="{8E6BD605-C090-4F24-AFD4-1CC30BD9BA7E}" destId="{4770E4AE-C0EB-44FA-945C-8ED25A7E7A23}" srcOrd="0" destOrd="0" presId="urn:microsoft.com/office/officeart/2005/8/layout/vList3#1"/>
    <dgm:cxn modelId="{962873EE-633A-4564-AACE-498FE9840B3C}" type="presOf" srcId="{991BD847-D9E6-4D65-82F8-4B62AD57D976}" destId="{7FD5624A-393D-4754-8B20-42C88E191849}" srcOrd="0" destOrd="0" presId="urn:microsoft.com/office/officeart/2005/8/layout/vList3#1"/>
    <dgm:cxn modelId="{9392D3D1-CE4A-4362-BD9D-6910DF2E7E34}" type="presOf" srcId="{C3BA6FB8-CFBC-4AB4-956B-D56BD6406D22}" destId="{776E6FF0-B5D1-42BE-A63B-AC348D73EF06}" srcOrd="0" destOrd="0" presId="urn:microsoft.com/office/officeart/2005/8/layout/vList3#1"/>
    <dgm:cxn modelId="{280DDC53-1A2D-4906-A7BB-DC1D323D0A23}" srcId="{991BD847-D9E6-4D65-82F8-4B62AD57D976}" destId="{C3BA6FB8-CFBC-4AB4-956B-D56BD6406D22}" srcOrd="0" destOrd="0" parTransId="{22D1E2E1-9CC9-4156-84BF-0732A974A783}" sibTransId="{7569D291-3E9F-4D0F-9CC6-4FDDE9C1D1F4}"/>
    <dgm:cxn modelId="{27691F3A-69A4-432F-8B28-1B9824AD2B29}" srcId="{991BD847-D9E6-4D65-82F8-4B62AD57D976}" destId="{8E6BD605-C090-4F24-AFD4-1CC30BD9BA7E}" srcOrd="2" destOrd="0" parTransId="{FE5E97C4-94D9-462E-BD68-B3BEF5D0AE78}" sibTransId="{1F453911-2742-4F17-85E6-A0A8AEFCF39F}"/>
    <dgm:cxn modelId="{B2A65F04-4A5E-47FD-9568-0EDF3F3ABBF4}" type="presOf" srcId="{FD955A3E-5F64-44E2-92B9-DCB584E149A8}" destId="{8B6192F2-E53A-4013-8367-3086D5B528CC}" srcOrd="0" destOrd="0" presId="urn:microsoft.com/office/officeart/2005/8/layout/vList3#1"/>
    <dgm:cxn modelId="{77C79066-7215-4085-930E-4A55D8340C51}" srcId="{991BD847-D9E6-4D65-82F8-4B62AD57D976}" destId="{FD955A3E-5F64-44E2-92B9-DCB584E149A8}" srcOrd="1" destOrd="0" parTransId="{0DA7F91A-55EF-42C9-BAA8-FB151717D4F9}" sibTransId="{3EEA384A-F9BA-46AB-84AC-C6E6FE821441}"/>
    <dgm:cxn modelId="{7A1F9646-992F-4F93-B9EC-934DC97B2504}" type="presParOf" srcId="{7FD5624A-393D-4754-8B20-42C88E191849}" destId="{593B54FD-D06A-4090-84A8-D40A7DB461FE}" srcOrd="0" destOrd="0" presId="urn:microsoft.com/office/officeart/2005/8/layout/vList3#1"/>
    <dgm:cxn modelId="{E1964111-5B66-4AAA-83C4-BE8B7E71A38D}" type="presParOf" srcId="{593B54FD-D06A-4090-84A8-D40A7DB461FE}" destId="{CCB36AA0-38E0-4334-AE9B-34E5DE74D04A}" srcOrd="0" destOrd="0" presId="urn:microsoft.com/office/officeart/2005/8/layout/vList3#1"/>
    <dgm:cxn modelId="{2BBF8C11-8282-4F08-997E-87BA2FCE036C}" type="presParOf" srcId="{593B54FD-D06A-4090-84A8-D40A7DB461FE}" destId="{776E6FF0-B5D1-42BE-A63B-AC348D73EF06}" srcOrd="1" destOrd="0" presId="urn:microsoft.com/office/officeart/2005/8/layout/vList3#1"/>
    <dgm:cxn modelId="{12FD6000-CA50-4E15-A1CC-2CC351EE6041}" type="presParOf" srcId="{7FD5624A-393D-4754-8B20-42C88E191849}" destId="{43023781-1EA8-490A-9DCE-44519BA9A072}" srcOrd="1" destOrd="0" presId="urn:microsoft.com/office/officeart/2005/8/layout/vList3#1"/>
    <dgm:cxn modelId="{A4DB4A24-5EC7-40CB-B646-04219B1720F5}" type="presParOf" srcId="{7FD5624A-393D-4754-8B20-42C88E191849}" destId="{7FFDCCF8-8C6E-4EE1-81AB-07BED2FBD8DF}" srcOrd="2" destOrd="0" presId="urn:microsoft.com/office/officeart/2005/8/layout/vList3#1"/>
    <dgm:cxn modelId="{F387D3C2-9CAB-40A8-8C2A-FA966710D386}" type="presParOf" srcId="{7FFDCCF8-8C6E-4EE1-81AB-07BED2FBD8DF}" destId="{C3BB10EA-A783-4935-8730-AD9727D031F9}" srcOrd="0" destOrd="0" presId="urn:microsoft.com/office/officeart/2005/8/layout/vList3#1"/>
    <dgm:cxn modelId="{6698863B-EA99-434C-B4C5-368D8D27804E}" type="presParOf" srcId="{7FFDCCF8-8C6E-4EE1-81AB-07BED2FBD8DF}" destId="{8B6192F2-E53A-4013-8367-3086D5B528CC}" srcOrd="1" destOrd="0" presId="urn:microsoft.com/office/officeart/2005/8/layout/vList3#1"/>
    <dgm:cxn modelId="{53D3E671-AA7B-4018-9AEA-011831F67C50}" type="presParOf" srcId="{7FD5624A-393D-4754-8B20-42C88E191849}" destId="{78E8050E-A5F4-4E21-85AD-4F8BFCA857F7}" srcOrd="3" destOrd="0" presId="urn:microsoft.com/office/officeart/2005/8/layout/vList3#1"/>
    <dgm:cxn modelId="{1F828AAF-ED6E-4C71-9D31-344A6F4D7637}" type="presParOf" srcId="{7FD5624A-393D-4754-8B20-42C88E191849}" destId="{B5C79978-A671-4D18-9097-17E77C0A5938}" srcOrd="4" destOrd="0" presId="urn:microsoft.com/office/officeart/2005/8/layout/vList3#1"/>
    <dgm:cxn modelId="{76FEC303-5689-470B-9669-275DFF41D22C}" type="presParOf" srcId="{B5C79978-A671-4D18-9097-17E77C0A5938}" destId="{C28DBC9A-E1FC-4E62-BADC-657878F049EF}" srcOrd="0" destOrd="0" presId="urn:microsoft.com/office/officeart/2005/8/layout/vList3#1"/>
    <dgm:cxn modelId="{D6DB630B-A093-438D-9CB5-125B2F8FA306}" type="presParOf" srcId="{B5C79978-A671-4D18-9097-17E77C0A5938}" destId="{4770E4AE-C0EB-44FA-945C-8ED25A7E7A23}" srcOrd="1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B4B22AA-5927-475D-8BEB-FC9BA587177B}" type="doc">
      <dgm:prSet loTypeId="urn:microsoft.com/office/officeart/2005/8/layout/vList3#2" loCatId="list" qsTypeId="urn:microsoft.com/office/officeart/2005/8/quickstyle/simple2" qsCatId="simple" csTypeId="urn:microsoft.com/office/officeart/2005/8/colors/colorful1#2" csCatId="colorful" phldr="1"/>
      <dgm:spPr/>
    </dgm:pt>
    <dgm:pt modelId="{C495893C-DD2E-4B74-B7EF-7D3AFB18B772}">
      <dgm:prSet phldrT="[Text]" custT="1"/>
      <dgm:spPr/>
      <dgm:t>
        <a:bodyPr/>
        <a:lstStyle/>
        <a:p>
          <a:r>
            <a:rPr lang="cs-CZ" sz="2800" dirty="0" err="1" smtClean="0">
              <a:solidFill>
                <a:srgbClr val="002060"/>
              </a:solidFill>
            </a:rPr>
            <a:t>She</a:t>
          </a:r>
          <a:r>
            <a:rPr lang="cs-CZ" sz="2800" dirty="0" smtClean="0">
              <a:solidFill>
                <a:srgbClr val="002060"/>
              </a:solidFill>
            </a:rPr>
            <a:t> has </a:t>
          </a:r>
          <a:r>
            <a:rPr lang="cs-CZ" sz="2800" dirty="0" err="1" smtClean="0">
              <a:solidFill>
                <a:srgbClr val="002060"/>
              </a:solidFill>
            </a:rPr>
            <a:t>got</a:t>
          </a:r>
          <a:r>
            <a:rPr lang="cs-CZ" sz="2800" dirty="0" smtClean="0">
              <a:solidFill>
                <a:srgbClr val="002060"/>
              </a:solidFill>
            </a:rPr>
            <a:t> a </a:t>
          </a:r>
          <a:r>
            <a:rPr lang="cs-CZ" sz="2800" dirty="0" err="1" smtClean="0">
              <a:solidFill>
                <a:srgbClr val="002060"/>
              </a:solidFill>
            </a:rPr>
            <a:t>granny</a:t>
          </a:r>
          <a:r>
            <a:rPr lang="cs-CZ" sz="2800" dirty="0" smtClean="0">
              <a:solidFill>
                <a:srgbClr val="002060"/>
              </a:solidFill>
            </a:rPr>
            <a:t> </a:t>
          </a:r>
          <a:r>
            <a:rPr lang="cs-CZ" sz="2800" dirty="0" err="1" smtClean="0">
              <a:solidFill>
                <a:srgbClr val="002060"/>
              </a:solidFill>
            </a:rPr>
            <a:t>and</a:t>
          </a:r>
          <a:r>
            <a:rPr lang="cs-CZ" sz="2800" dirty="0" smtClean="0">
              <a:solidFill>
                <a:srgbClr val="002060"/>
              </a:solidFill>
            </a:rPr>
            <a:t> a </a:t>
          </a:r>
          <a:r>
            <a:rPr lang="cs-CZ" sz="2800" dirty="0" err="1" smtClean="0">
              <a:solidFill>
                <a:srgbClr val="002060"/>
              </a:solidFill>
            </a:rPr>
            <a:t>grandpa</a:t>
          </a:r>
          <a:r>
            <a:rPr lang="cs-CZ" sz="2800" dirty="0" smtClean="0">
              <a:solidFill>
                <a:srgbClr val="002060"/>
              </a:solidFill>
            </a:rPr>
            <a:t>.</a:t>
          </a:r>
          <a:endParaRPr lang="cs-CZ" sz="2800" dirty="0">
            <a:solidFill>
              <a:srgbClr val="002060"/>
            </a:solidFill>
          </a:endParaRPr>
        </a:p>
      </dgm:t>
    </dgm:pt>
    <dgm:pt modelId="{9AEC079E-D63A-408D-8CA7-F26C593BF159}" type="parTrans" cxnId="{B5804175-AA1E-4F77-AB62-01B89722FF94}">
      <dgm:prSet/>
      <dgm:spPr/>
    </dgm:pt>
    <dgm:pt modelId="{93639DD8-8FBB-4A8C-BB5B-1A58D4A8E2BF}" type="sibTrans" cxnId="{B5804175-AA1E-4F77-AB62-01B89722FF94}">
      <dgm:prSet/>
      <dgm:spPr/>
    </dgm:pt>
    <dgm:pt modelId="{DC80AE2B-152C-40F3-B877-4B8EB1D202A1}">
      <dgm:prSet phldrT="[Text]" custT="1"/>
      <dgm:spPr/>
      <dgm:t>
        <a:bodyPr/>
        <a:lstStyle/>
        <a:p>
          <a:r>
            <a:rPr lang="cs-CZ" sz="2400" dirty="0" smtClean="0">
              <a:solidFill>
                <a:srgbClr val="002060"/>
              </a:solidFill>
            </a:rPr>
            <a:t>He </a:t>
          </a:r>
          <a:r>
            <a:rPr lang="cs-CZ" sz="2400" dirty="0" err="1" smtClean="0">
              <a:solidFill>
                <a:srgbClr val="002060"/>
              </a:solidFill>
            </a:rPr>
            <a:t>hasn</a:t>
          </a:r>
          <a:r>
            <a:rPr lang="cs-CZ" sz="2400" dirty="0" smtClean="0">
              <a:solidFill>
                <a:srgbClr val="002060"/>
              </a:solidFill>
            </a:rPr>
            <a:t>‘t </a:t>
          </a:r>
          <a:r>
            <a:rPr lang="cs-CZ" sz="2400" dirty="0" err="1" smtClean="0">
              <a:solidFill>
                <a:srgbClr val="002060"/>
              </a:solidFill>
            </a:rPr>
            <a:t>got</a:t>
          </a:r>
          <a:r>
            <a:rPr lang="cs-CZ" sz="2400" dirty="0" smtClean="0">
              <a:solidFill>
                <a:srgbClr val="002060"/>
              </a:solidFill>
            </a:rPr>
            <a:t> </a:t>
          </a:r>
          <a:r>
            <a:rPr lang="cs-CZ" sz="2400" dirty="0" err="1" smtClean="0">
              <a:solidFill>
                <a:srgbClr val="002060"/>
              </a:solidFill>
            </a:rPr>
            <a:t>the</a:t>
          </a:r>
          <a:r>
            <a:rPr lang="cs-CZ" sz="2400" dirty="0" smtClean="0">
              <a:solidFill>
                <a:srgbClr val="002060"/>
              </a:solidFill>
            </a:rPr>
            <a:t> </a:t>
          </a:r>
          <a:r>
            <a:rPr lang="cs-CZ" sz="2400" dirty="0" err="1" smtClean="0">
              <a:solidFill>
                <a:srgbClr val="002060"/>
              </a:solidFill>
            </a:rPr>
            <a:t>small</a:t>
          </a:r>
          <a:r>
            <a:rPr lang="cs-CZ" sz="2400" dirty="0" smtClean="0">
              <a:solidFill>
                <a:srgbClr val="002060"/>
              </a:solidFill>
            </a:rPr>
            <a:t> </a:t>
          </a:r>
          <a:r>
            <a:rPr lang="cs-CZ" sz="2400" dirty="0" err="1" smtClean="0">
              <a:solidFill>
                <a:srgbClr val="002060"/>
              </a:solidFill>
            </a:rPr>
            <a:t>brother</a:t>
          </a:r>
          <a:r>
            <a:rPr lang="cs-CZ" sz="2400" dirty="0" smtClean="0">
              <a:solidFill>
                <a:srgbClr val="002060"/>
              </a:solidFill>
            </a:rPr>
            <a:t>.</a:t>
          </a:r>
          <a:endParaRPr lang="cs-CZ" sz="2400" dirty="0">
            <a:solidFill>
              <a:srgbClr val="002060"/>
            </a:solidFill>
          </a:endParaRPr>
        </a:p>
      </dgm:t>
    </dgm:pt>
    <dgm:pt modelId="{C48976F2-DAC7-4196-9ECD-34DCFC208E26}" type="parTrans" cxnId="{A6EFBF25-F2E0-4286-AEB8-2C89B07859D8}">
      <dgm:prSet/>
      <dgm:spPr/>
    </dgm:pt>
    <dgm:pt modelId="{2D6513A9-8A16-4173-94D5-C4418CB11235}" type="sibTrans" cxnId="{A6EFBF25-F2E0-4286-AEB8-2C89B07859D8}">
      <dgm:prSet/>
      <dgm:spPr/>
    </dgm:pt>
    <dgm:pt modelId="{8F951236-5540-4C5C-B6D3-8CC7019E4947}">
      <dgm:prSet phldrT="[Text]" custT="1"/>
      <dgm:spPr/>
      <dgm:t>
        <a:bodyPr/>
        <a:lstStyle/>
        <a:p>
          <a:r>
            <a:rPr lang="cs-CZ" sz="2800" dirty="0" err="1" smtClean="0">
              <a:solidFill>
                <a:srgbClr val="002060"/>
              </a:solidFill>
            </a:rPr>
            <a:t>Joe</a:t>
          </a:r>
          <a:r>
            <a:rPr lang="cs-CZ" sz="2800" dirty="0" smtClean="0">
              <a:solidFill>
                <a:srgbClr val="002060"/>
              </a:solidFill>
            </a:rPr>
            <a:t> has </a:t>
          </a:r>
          <a:r>
            <a:rPr lang="cs-CZ" sz="2800" dirty="0" err="1" smtClean="0">
              <a:solidFill>
                <a:srgbClr val="002060"/>
              </a:solidFill>
            </a:rPr>
            <a:t>got</a:t>
          </a:r>
          <a:r>
            <a:rPr lang="cs-CZ" sz="2800" dirty="0" smtClean="0">
              <a:solidFill>
                <a:srgbClr val="002060"/>
              </a:solidFill>
            </a:rPr>
            <a:t> </a:t>
          </a:r>
          <a:r>
            <a:rPr lang="cs-CZ" sz="2800" dirty="0" err="1" smtClean="0">
              <a:solidFill>
                <a:srgbClr val="002060"/>
              </a:solidFill>
            </a:rPr>
            <a:t>the</a:t>
          </a:r>
          <a:r>
            <a:rPr lang="cs-CZ" sz="2800" dirty="0" smtClean="0">
              <a:solidFill>
                <a:srgbClr val="002060"/>
              </a:solidFill>
            </a:rPr>
            <a:t> </a:t>
          </a:r>
          <a:r>
            <a:rPr lang="cs-CZ" sz="2800" dirty="0" err="1" smtClean="0">
              <a:solidFill>
                <a:srgbClr val="002060"/>
              </a:solidFill>
            </a:rPr>
            <a:t>tall</a:t>
          </a:r>
          <a:r>
            <a:rPr lang="cs-CZ" sz="2800" dirty="0" smtClean="0">
              <a:solidFill>
                <a:srgbClr val="002060"/>
              </a:solidFill>
            </a:rPr>
            <a:t> </a:t>
          </a:r>
          <a:r>
            <a:rPr lang="cs-CZ" sz="2800" dirty="0" err="1" smtClean="0">
              <a:solidFill>
                <a:srgbClr val="002060"/>
              </a:solidFill>
            </a:rPr>
            <a:t>uncle</a:t>
          </a:r>
          <a:r>
            <a:rPr lang="cs-CZ" sz="2800" dirty="0" smtClean="0">
              <a:solidFill>
                <a:srgbClr val="002060"/>
              </a:solidFill>
            </a:rPr>
            <a:t>.</a:t>
          </a:r>
          <a:endParaRPr lang="cs-CZ" sz="2800" dirty="0">
            <a:solidFill>
              <a:srgbClr val="002060"/>
            </a:solidFill>
          </a:endParaRPr>
        </a:p>
      </dgm:t>
    </dgm:pt>
    <dgm:pt modelId="{90F5FF55-247F-4FDC-B9A9-8CD9D519F2C9}" type="parTrans" cxnId="{A177B466-12CA-41FC-AF40-2649107F7272}">
      <dgm:prSet/>
      <dgm:spPr/>
    </dgm:pt>
    <dgm:pt modelId="{19021A78-E9B0-447E-A7B5-2ED0AE0C293F}" type="sibTrans" cxnId="{A177B466-12CA-41FC-AF40-2649107F7272}">
      <dgm:prSet/>
      <dgm:spPr/>
    </dgm:pt>
    <dgm:pt modelId="{454696D0-0FD3-437E-8A90-43F870EE33F2}" type="pres">
      <dgm:prSet presAssocID="{AB4B22AA-5927-475D-8BEB-FC9BA587177B}" presName="linearFlow" presStyleCnt="0">
        <dgm:presLayoutVars>
          <dgm:dir/>
          <dgm:resizeHandles val="exact"/>
        </dgm:presLayoutVars>
      </dgm:prSet>
      <dgm:spPr/>
    </dgm:pt>
    <dgm:pt modelId="{10B2664E-9F85-4E18-98A7-9840F41DB39D}" type="pres">
      <dgm:prSet presAssocID="{C495893C-DD2E-4B74-B7EF-7D3AFB18B772}" presName="composite" presStyleCnt="0"/>
      <dgm:spPr/>
    </dgm:pt>
    <dgm:pt modelId="{E424088F-D1E8-4B83-93F5-18E5B8EE20F4}" type="pres">
      <dgm:prSet presAssocID="{C495893C-DD2E-4B74-B7EF-7D3AFB18B772}" presName="imgShp" presStyleLbl="fgImgPlace1" presStyleIdx="0" presStyleCnt="3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</dgm:pt>
    <dgm:pt modelId="{65926B72-0FF6-429A-A278-E23E56F121D1}" type="pres">
      <dgm:prSet presAssocID="{C495893C-DD2E-4B74-B7EF-7D3AFB18B772}" presName="txShp" presStyleLbl="node1" presStyleIdx="0" presStyleCnt="3" custScaleX="13929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888CE67-1493-4995-94FA-1C186108E671}" type="pres">
      <dgm:prSet presAssocID="{93639DD8-8FBB-4A8C-BB5B-1A58D4A8E2BF}" presName="spacing" presStyleCnt="0"/>
      <dgm:spPr/>
    </dgm:pt>
    <dgm:pt modelId="{219F8DAF-3BFE-4B83-A623-55F15451DBFE}" type="pres">
      <dgm:prSet presAssocID="{DC80AE2B-152C-40F3-B877-4B8EB1D202A1}" presName="composite" presStyleCnt="0"/>
      <dgm:spPr/>
    </dgm:pt>
    <dgm:pt modelId="{AB14E518-3F91-4257-99E1-60B83B88E770}" type="pres">
      <dgm:prSet presAssocID="{DC80AE2B-152C-40F3-B877-4B8EB1D202A1}" presName="imgShp" presStyleLbl="fgImgPlace1" presStyleIdx="1" presStyleCnt="3" custLinFactNeighborX="219" custLinFactNeighborY="-216"/>
      <dgm:spPr>
        <a:blipFill rotWithShape="0">
          <a:blip xmlns:r="http://schemas.openxmlformats.org/officeDocument/2006/relationships" r:embed="rId2"/>
          <a:stretch>
            <a:fillRect/>
          </a:stretch>
        </a:blipFill>
      </dgm:spPr>
    </dgm:pt>
    <dgm:pt modelId="{DCC65C13-D255-410C-996C-AA825DD60F09}" type="pres">
      <dgm:prSet presAssocID="{DC80AE2B-152C-40F3-B877-4B8EB1D202A1}" presName="txShp" presStyleLbl="node1" presStyleIdx="1" presStyleCnt="3" custScaleX="136724" custLinFactNeighborX="1286" custLinFactNeighborY="-2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C24562-5BD8-4BF2-B5A3-4AE71E4E6FE5}" type="pres">
      <dgm:prSet presAssocID="{2D6513A9-8A16-4173-94D5-C4418CB11235}" presName="spacing" presStyleCnt="0"/>
      <dgm:spPr/>
    </dgm:pt>
    <dgm:pt modelId="{5313E16D-487C-44A5-B610-EE020741B96B}" type="pres">
      <dgm:prSet presAssocID="{8F951236-5540-4C5C-B6D3-8CC7019E4947}" presName="composite" presStyleCnt="0"/>
      <dgm:spPr/>
    </dgm:pt>
    <dgm:pt modelId="{5DF932B6-9529-444A-979A-F192DA0C369B}" type="pres">
      <dgm:prSet presAssocID="{8F951236-5540-4C5C-B6D3-8CC7019E4947}" presName="imgShp" presStyleLbl="fgImgPlace1" presStyleIdx="2" presStyleCnt="3"/>
      <dgm:spPr>
        <a:blipFill rotWithShape="0">
          <a:blip xmlns:r="http://schemas.openxmlformats.org/officeDocument/2006/relationships" r:embed="rId3"/>
          <a:stretch>
            <a:fillRect/>
          </a:stretch>
        </a:blipFill>
      </dgm:spPr>
    </dgm:pt>
    <dgm:pt modelId="{0E8565A3-2E1D-4315-AEE7-1316F8BF888E}" type="pres">
      <dgm:prSet presAssocID="{8F951236-5540-4C5C-B6D3-8CC7019E4947}" presName="txShp" presStyleLbl="node1" presStyleIdx="2" presStyleCnt="3" custScaleX="14226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3B33268-195D-42A8-A01B-29B1A9D63399}" type="presOf" srcId="{AB4B22AA-5927-475D-8BEB-FC9BA587177B}" destId="{454696D0-0FD3-437E-8A90-43F870EE33F2}" srcOrd="0" destOrd="0" presId="urn:microsoft.com/office/officeart/2005/8/layout/vList3#2"/>
    <dgm:cxn modelId="{B5804175-AA1E-4F77-AB62-01B89722FF94}" srcId="{AB4B22AA-5927-475D-8BEB-FC9BA587177B}" destId="{C495893C-DD2E-4B74-B7EF-7D3AFB18B772}" srcOrd="0" destOrd="0" parTransId="{9AEC079E-D63A-408D-8CA7-F26C593BF159}" sibTransId="{93639DD8-8FBB-4A8C-BB5B-1A58D4A8E2BF}"/>
    <dgm:cxn modelId="{3FA978F4-8BDE-47B1-A0FF-F0C82034FB49}" type="presOf" srcId="{8F951236-5540-4C5C-B6D3-8CC7019E4947}" destId="{0E8565A3-2E1D-4315-AEE7-1316F8BF888E}" srcOrd="0" destOrd="0" presId="urn:microsoft.com/office/officeart/2005/8/layout/vList3#2"/>
    <dgm:cxn modelId="{A177B466-12CA-41FC-AF40-2649107F7272}" srcId="{AB4B22AA-5927-475D-8BEB-FC9BA587177B}" destId="{8F951236-5540-4C5C-B6D3-8CC7019E4947}" srcOrd="2" destOrd="0" parTransId="{90F5FF55-247F-4FDC-B9A9-8CD9D519F2C9}" sibTransId="{19021A78-E9B0-447E-A7B5-2ED0AE0C293F}"/>
    <dgm:cxn modelId="{C89B6726-B479-4966-BD03-485EAEE2BC5E}" type="presOf" srcId="{C495893C-DD2E-4B74-B7EF-7D3AFB18B772}" destId="{65926B72-0FF6-429A-A278-E23E56F121D1}" srcOrd="0" destOrd="0" presId="urn:microsoft.com/office/officeart/2005/8/layout/vList3#2"/>
    <dgm:cxn modelId="{9D1F530D-093C-4ECA-BD81-3FF8D5FF2977}" type="presOf" srcId="{DC80AE2B-152C-40F3-B877-4B8EB1D202A1}" destId="{DCC65C13-D255-410C-996C-AA825DD60F09}" srcOrd="0" destOrd="0" presId="urn:microsoft.com/office/officeart/2005/8/layout/vList3#2"/>
    <dgm:cxn modelId="{A6EFBF25-F2E0-4286-AEB8-2C89B07859D8}" srcId="{AB4B22AA-5927-475D-8BEB-FC9BA587177B}" destId="{DC80AE2B-152C-40F3-B877-4B8EB1D202A1}" srcOrd="1" destOrd="0" parTransId="{C48976F2-DAC7-4196-9ECD-34DCFC208E26}" sibTransId="{2D6513A9-8A16-4173-94D5-C4418CB11235}"/>
    <dgm:cxn modelId="{C9F76A27-DA34-419E-97F7-0E8167C8D706}" type="presParOf" srcId="{454696D0-0FD3-437E-8A90-43F870EE33F2}" destId="{10B2664E-9F85-4E18-98A7-9840F41DB39D}" srcOrd="0" destOrd="0" presId="urn:microsoft.com/office/officeart/2005/8/layout/vList3#2"/>
    <dgm:cxn modelId="{4A63D127-08D3-4CBC-9738-33BDBA68BDE4}" type="presParOf" srcId="{10B2664E-9F85-4E18-98A7-9840F41DB39D}" destId="{E424088F-D1E8-4B83-93F5-18E5B8EE20F4}" srcOrd="0" destOrd="0" presId="urn:microsoft.com/office/officeart/2005/8/layout/vList3#2"/>
    <dgm:cxn modelId="{22EC4E7C-A345-4DE7-AA20-0787573B1164}" type="presParOf" srcId="{10B2664E-9F85-4E18-98A7-9840F41DB39D}" destId="{65926B72-0FF6-429A-A278-E23E56F121D1}" srcOrd="1" destOrd="0" presId="urn:microsoft.com/office/officeart/2005/8/layout/vList3#2"/>
    <dgm:cxn modelId="{464D731F-FCF0-4DB1-9174-44D7F8A8C7C5}" type="presParOf" srcId="{454696D0-0FD3-437E-8A90-43F870EE33F2}" destId="{D888CE67-1493-4995-94FA-1C186108E671}" srcOrd="1" destOrd="0" presId="urn:microsoft.com/office/officeart/2005/8/layout/vList3#2"/>
    <dgm:cxn modelId="{AA58C5D5-9200-4D0D-914A-C5F8EF4B276F}" type="presParOf" srcId="{454696D0-0FD3-437E-8A90-43F870EE33F2}" destId="{219F8DAF-3BFE-4B83-A623-55F15451DBFE}" srcOrd="2" destOrd="0" presId="urn:microsoft.com/office/officeart/2005/8/layout/vList3#2"/>
    <dgm:cxn modelId="{524760B5-66A2-41A1-AB21-C9CF0CA74811}" type="presParOf" srcId="{219F8DAF-3BFE-4B83-A623-55F15451DBFE}" destId="{AB14E518-3F91-4257-99E1-60B83B88E770}" srcOrd="0" destOrd="0" presId="urn:microsoft.com/office/officeart/2005/8/layout/vList3#2"/>
    <dgm:cxn modelId="{BDD527D8-EA79-4FA4-9C9C-0F7AB1C06DAD}" type="presParOf" srcId="{219F8DAF-3BFE-4B83-A623-55F15451DBFE}" destId="{DCC65C13-D255-410C-996C-AA825DD60F09}" srcOrd="1" destOrd="0" presId="urn:microsoft.com/office/officeart/2005/8/layout/vList3#2"/>
    <dgm:cxn modelId="{FABA14DD-4074-49C1-844B-653285495758}" type="presParOf" srcId="{454696D0-0FD3-437E-8A90-43F870EE33F2}" destId="{7BC24562-5BD8-4BF2-B5A3-4AE71E4E6FE5}" srcOrd="3" destOrd="0" presId="urn:microsoft.com/office/officeart/2005/8/layout/vList3#2"/>
    <dgm:cxn modelId="{54FC93BC-7077-433B-A439-CE43565D4515}" type="presParOf" srcId="{454696D0-0FD3-437E-8A90-43F870EE33F2}" destId="{5313E16D-487C-44A5-B610-EE020741B96B}" srcOrd="4" destOrd="0" presId="urn:microsoft.com/office/officeart/2005/8/layout/vList3#2"/>
    <dgm:cxn modelId="{2AA36436-383B-49AB-8D31-60DCEA6B3B06}" type="presParOf" srcId="{5313E16D-487C-44A5-B610-EE020741B96B}" destId="{5DF932B6-9529-444A-979A-F192DA0C369B}" srcOrd="0" destOrd="0" presId="urn:microsoft.com/office/officeart/2005/8/layout/vList3#2"/>
    <dgm:cxn modelId="{DAD44D83-23BC-4493-881F-2C462B3760DA}" type="presParOf" srcId="{5313E16D-487C-44A5-B610-EE020741B96B}" destId="{0E8565A3-2E1D-4315-AEE7-1316F8BF888E}" srcOrd="1" destOrd="0" presId="urn:microsoft.com/office/officeart/2005/8/layout/vList3#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5000"/>
                <a:satMod val="250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tint val="64000"/>
                <a:satMod val="16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5000"/>
                <a:satMod val="250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tint val="64000"/>
                <a:satMod val="16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AUTOR:Mgr. Iveta Hejtmánkova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5000"/>
                <a:satMod val="250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tint val="64000"/>
                <a:satMod val="16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VY_32_INOVACE_05_Anglický jazyk 4.ročník_My </a:t>
          </a:r>
          <a:r>
            <a:rPr lang="cs-CZ" sz="1600" kern="1200" baseline="0" dirty="0" err="1" smtClean="0"/>
            <a:t>family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5000"/>
                <a:satMod val="250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tint val="64000"/>
                <a:satMod val="16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My </a:t>
          </a:r>
          <a:r>
            <a:rPr lang="cs-CZ" sz="2000" kern="1200" dirty="0" err="1" smtClean="0"/>
            <a:t>family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5000"/>
                <a:satMod val="250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tint val="64000"/>
                <a:satMod val="16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50000"/>
                <a:satMod val="2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43000"/>
                <a:satMod val="190000"/>
              </a:schemeClr>
            </a:gs>
          </a:gsLst>
          <a:lin ang="5400000" scaled="1"/>
        </a:gradFill>
        <a:ln>
          <a:noFill/>
        </a:ln>
        <a:effectLst>
          <a:outerShdw blurRad="50800" dist="25000" dir="5400000" rotWithShape="0">
            <a:schemeClr val="accent1"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DE961BA-2705-4401-8DFF-5EEDCB3201E9}">
      <dsp:nvSpPr>
        <dsp:cNvPr id="0" name=""/>
        <dsp:cNvSpPr/>
      </dsp:nvSpPr>
      <dsp:spPr>
        <a:xfrm>
          <a:off x="0" y="71436"/>
          <a:ext cx="6929486" cy="1495733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err="1" smtClean="0"/>
            <a:t>Have</a:t>
          </a:r>
          <a:r>
            <a:rPr lang="cs-CZ" sz="3000" kern="1200" dirty="0" smtClean="0"/>
            <a:t> </a:t>
          </a:r>
          <a:r>
            <a:rPr lang="cs-CZ" sz="3000" kern="1200" dirty="0" err="1" smtClean="0"/>
            <a:t>you</a:t>
          </a:r>
          <a:r>
            <a:rPr lang="cs-CZ" sz="3000" kern="1200" dirty="0" smtClean="0"/>
            <a:t> </a:t>
          </a:r>
          <a:r>
            <a:rPr lang="cs-CZ" sz="3000" kern="1200" dirty="0" err="1" smtClean="0"/>
            <a:t>got</a:t>
          </a:r>
          <a:r>
            <a:rPr lang="cs-CZ" sz="3000" kern="1200" dirty="0" smtClean="0"/>
            <a:t> a sister?</a:t>
          </a:r>
          <a:endParaRPr lang="cs-CZ" sz="30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__________________________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__________________________</a:t>
          </a:r>
          <a:endParaRPr lang="cs-CZ" sz="2300" kern="1200" dirty="0"/>
        </a:p>
      </dsp:txBody>
      <dsp:txXfrm>
        <a:off x="1535470" y="71436"/>
        <a:ext cx="5394015" cy="1495733"/>
      </dsp:txXfrm>
    </dsp:sp>
    <dsp:sp modelId="{47A1AE47-C565-4E09-9B48-14400D37DA7B}">
      <dsp:nvSpPr>
        <dsp:cNvPr id="0" name=""/>
        <dsp:cNvSpPr/>
      </dsp:nvSpPr>
      <dsp:spPr>
        <a:xfrm>
          <a:off x="149573" y="149573"/>
          <a:ext cx="1385897" cy="1196586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400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2C933C-F8D1-4AE7-B560-580A70A9DF2D}">
      <dsp:nvSpPr>
        <dsp:cNvPr id="0" name=""/>
        <dsp:cNvSpPr/>
      </dsp:nvSpPr>
      <dsp:spPr>
        <a:xfrm>
          <a:off x="0" y="1645306"/>
          <a:ext cx="6929486" cy="1495733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err="1" smtClean="0"/>
            <a:t>Have</a:t>
          </a:r>
          <a:r>
            <a:rPr lang="cs-CZ" sz="3000" kern="1200" dirty="0" smtClean="0"/>
            <a:t> </a:t>
          </a:r>
          <a:r>
            <a:rPr lang="cs-CZ" sz="3000" kern="1200" dirty="0" err="1" smtClean="0"/>
            <a:t>you</a:t>
          </a:r>
          <a:r>
            <a:rPr lang="cs-CZ" sz="3000" kern="1200" dirty="0" smtClean="0"/>
            <a:t> </a:t>
          </a:r>
          <a:r>
            <a:rPr lang="cs-CZ" sz="3000" kern="1200" dirty="0" err="1" smtClean="0"/>
            <a:t>got</a:t>
          </a:r>
          <a:r>
            <a:rPr lang="cs-CZ" sz="3000" kern="1200" dirty="0" smtClean="0"/>
            <a:t> a </a:t>
          </a:r>
          <a:r>
            <a:rPr lang="cs-CZ" sz="3000" kern="1200" dirty="0" err="1" smtClean="0"/>
            <a:t>grandpa</a:t>
          </a:r>
          <a:r>
            <a:rPr lang="cs-CZ" sz="3000" kern="1200" dirty="0" smtClean="0"/>
            <a:t>?</a:t>
          </a:r>
          <a:endParaRPr lang="cs-CZ" sz="30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___________________________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___________________________</a:t>
          </a:r>
          <a:endParaRPr lang="cs-CZ" sz="2300" kern="1200" dirty="0"/>
        </a:p>
      </dsp:txBody>
      <dsp:txXfrm>
        <a:off x="1535470" y="1645306"/>
        <a:ext cx="5394015" cy="1495733"/>
      </dsp:txXfrm>
    </dsp:sp>
    <dsp:sp modelId="{5667CA13-F0E7-4DF7-99AA-88C376B7CDDB}">
      <dsp:nvSpPr>
        <dsp:cNvPr id="0" name=""/>
        <dsp:cNvSpPr/>
      </dsp:nvSpPr>
      <dsp:spPr>
        <a:xfrm>
          <a:off x="149573" y="1794879"/>
          <a:ext cx="1385897" cy="1196586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400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250841B-84F2-4D69-AF68-17B91418C5FB}">
      <dsp:nvSpPr>
        <dsp:cNvPr id="0" name=""/>
        <dsp:cNvSpPr/>
      </dsp:nvSpPr>
      <dsp:spPr>
        <a:xfrm>
          <a:off x="0" y="3224082"/>
          <a:ext cx="6929486" cy="1495733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lvl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err="1" smtClean="0"/>
            <a:t>Have</a:t>
          </a:r>
          <a:r>
            <a:rPr lang="cs-CZ" sz="3000" kern="1200" dirty="0" smtClean="0"/>
            <a:t> </a:t>
          </a:r>
          <a:r>
            <a:rPr lang="cs-CZ" sz="3000" kern="1200" dirty="0" err="1" smtClean="0"/>
            <a:t>you</a:t>
          </a:r>
          <a:r>
            <a:rPr lang="cs-CZ" sz="3000" kern="1200" dirty="0" smtClean="0"/>
            <a:t> </a:t>
          </a:r>
          <a:r>
            <a:rPr lang="cs-CZ" sz="3000" kern="1200" dirty="0" err="1" smtClean="0"/>
            <a:t>got</a:t>
          </a:r>
          <a:r>
            <a:rPr lang="cs-CZ" sz="3000" kern="1200" dirty="0" smtClean="0"/>
            <a:t> a </a:t>
          </a:r>
          <a:r>
            <a:rPr lang="cs-CZ" sz="3000" kern="1200" dirty="0" err="1" smtClean="0"/>
            <a:t>granny</a:t>
          </a:r>
          <a:r>
            <a:rPr lang="cs-CZ" sz="3000" kern="1200" dirty="0" smtClean="0"/>
            <a:t>?</a:t>
          </a:r>
          <a:endParaRPr lang="cs-CZ" sz="30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___________________________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___________________________</a:t>
          </a:r>
          <a:endParaRPr lang="cs-CZ" sz="2300" kern="1200" dirty="0"/>
        </a:p>
      </dsp:txBody>
      <dsp:txXfrm>
        <a:off x="1535470" y="3224082"/>
        <a:ext cx="5394015" cy="1495733"/>
      </dsp:txXfrm>
    </dsp:sp>
    <dsp:sp modelId="{6A4E5D38-8FA3-4C89-8A6B-050AF0F46BCB}">
      <dsp:nvSpPr>
        <dsp:cNvPr id="0" name=""/>
        <dsp:cNvSpPr/>
      </dsp:nvSpPr>
      <dsp:spPr>
        <a:xfrm>
          <a:off x="149573" y="3440186"/>
          <a:ext cx="1385897" cy="1196586"/>
        </a:xfrm>
        <a:prstGeom prst="roundRect">
          <a:avLst>
            <a:gd name="adj" fmla="val 10000"/>
          </a:avLst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400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76E6FF0-B5D1-42BE-A63B-AC348D73EF06}">
      <dsp:nvSpPr>
        <dsp:cNvPr id="0" name=""/>
        <dsp:cNvSpPr/>
      </dsp:nvSpPr>
      <dsp:spPr>
        <a:xfrm rot="10800000">
          <a:off x="317212" y="1106"/>
          <a:ext cx="6604574" cy="1338048"/>
        </a:xfrm>
        <a:prstGeom prst="homePlat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18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chemeClr val="accent2"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90042" tIns="106680" rIns="199136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rgbClr val="002060"/>
              </a:solidFill>
            </a:rPr>
            <a:t>Ona má babičku a dědečka.</a:t>
          </a:r>
          <a:endParaRPr lang="cs-CZ" sz="2800" kern="1200" dirty="0">
            <a:solidFill>
              <a:srgbClr val="002060"/>
            </a:solidFill>
          </a:endParaRPr>
        </a:p>
      </dsp:txBody>
      <dsp:txXfrm rot="10800000">
        <a:off x="317212" y="1106"/>
        <a:ext cx="6604574" cy="1338048"/>
      </dsp:txXfrm>
    </dsp:sp>
    <dsp:sp modelId="{CCB36AA0-38E0-4334-AE9B-34E5DE74D04A}">
      <dsp:nvSpPr>
        <dsp:cNvPr id="0" name=""/>
        <dsp:cNvSpPr/>
      </dsp:nvSpPr>
      <dsp:spPr>
        <a:xfrm>
          <a:off x="543508" y="1106"/>
          <a:ext cx="1338048" cy="1338048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318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chemeClr val="accent2">
              <a:tint val="50000"/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8B6192F2-E53A-4013-8367-3086D5B528CC}">
      <dsp:nvSpPr>
        <dsp:cNvPr id="0" name=""/>
        <dsp:cNvSpPr/>
      </dsp:nvSpPr>
      <dsp:spPr>
        <a:xfrm rot="10800000">
          <a:off x="201967" y="1735682"/>
          <a:ext cx="6698927" cy="1369492"/>
        </a:xfrm>
        <a:prstGeom prst="homePlat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18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chemeClr val="accent3"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90042" tIns="106680" rIns="199136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solidFill>
                <a:srgbClr val="002060"/>
              </a:solidFill>
            </a:rPr>
            <a:t>On nemá malého bratra.</a:t>
          </a:r>
          <a:endParaRPr lang="cs-CZ" sz="2800" kern="1200" dirty="0">
            <a:solidFill>
              <a:srgbClr val="002060"/>
            </a:solidFill>
          </a:endParaRPr>
        </a:p>
      </dsp:txBody>
      <dsp:txXfrm rot="10800000">
        <a:off x="201967" y="1735682"/>
        <a:ext cx="6698927" cy="1369492"/>
      </dsp:txXfrm>
    </dsp:sp>
    <dsp:sp modelId="{C3BB10EA-A783-4935-8730-AD9727D031F9}">
      <dsp:nvSpPr>
        <dsp:cNvPr id="0" name=""/>
        <dsp:cNvSpPr/>
      </dsp:nvSpPr>
      <dsp:spPr>
        <a:xfrm>
          <a:off x="543508" y="1754294"/>
          <a:ext cx="1338048" cy="1338048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318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chemeClr val="accent3">
              <a:tint val="50000"/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4770E4AE-C0EB-44FA-945C-8ED25A7E7A23}">
      <dsp:nvSpPr>
        <dsp:cNvPr id="0" name=""/>
        <dsp:cNvSpPr/>
      </dsp:nvSpPr>
      <dsp:spPr>
        <a:xfrm rot="10800000">
          <a:off x="298197" y="3507482"/>
          <a:ext cx="6642604" cy="1338048"/>
        </a:xfrm>
        <a:prstGeom prst="homePlat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18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chemeClr val="accent4"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90042" tIns="148590" rIns="277368" bIns="14859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 </a:t>
          </a:r>
          <a:r>
            <a:rPr lang="cs-CZ" sz="2800" kern="1200" dirty="0" err="1" smtClean="0">
              <a:solidFill>
                <a:srgbClr val="002060"/>
              </a:solidFill>
            </a:rPr>
            <a:t>Joe</a:t>
          </a:r>
          <a:r>
            <a:rPr lang="cs-CZ" sz="2800" kern="1200" dirty="0" smtClean="0">
              <a:solidFill>
                <a:srgbClr val="002060"/>
              </a:solidFill>
            </a:rPr>
            <a:t> má vysokého strýce</a:t>
          </a:r>
          <a:r>
            <a:rPr lang="cs-CZ" sz="3900" kern="1200" dirty="0" smtClean="0">
              <a:solidFill>
                <a:srgbClr val="002060"/>
              </a:solidFill>
            </a:rPr>
            <a:t>.</a:t>
          </a:r>
          <a:endParaRPr lang="cs-CZ" sz="3900" kern="1200" dirty="0">
            <a:solidFill>
              <a:srgbClr val="002060"/>
            </a:solidFill>
          </a:endParaRPr>
        </a:p>
      </dsp:txBody>
      <dsp:txXfrm rot="10800000">
        <a:off x="298197" y="3507482"/>
        <a:ext cx="6642604" cy="1338048"/>
      </dsp:txXfrm>
    </dsp:sp>
    <dsp:sp modelId="{C28DBC9A-E1FC-4E62-BADC-657878F049EF}">
      <dsp:nvSpPr>
        <dsp:cNvPr id="0" name=""/>
        <dsp:cNvSpPr/>
      </dsp:nvSpPr>
      <dsp:spPr>
        <a:xfrm>
          <a:off x="543508" y="3507482"/>
          <a:ext cx="1338048" cy="1338048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318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chemeClr val="accent4">
              <a:tint val="50000"/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5926B72-0FF6-429A-A278-E23E56F121D1}">
      <dsp:nvSpPr>
        <dsp:cNvPr id="0" name=""/>
        <dsp:cNvSpPr/>
      </dsp:nvSpPr>
      <dsp:spPr>
        <a:xfrm rot="10800000">
          <a:off x="266690" y="4050"/>
          <a:ext cx="6705618" cy="1345153"/>
        </a:xfrm>
        <a:prstGeom prst="homePlat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18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chemeClr val="accent2"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93175" tIns="106680" rIns="199136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rgbClr val="002060"/>
              </a:solidFill>
            </a:rPr>
            <a:t>She</a:t>
          </a:r>
          <a:r>
            <a:rPr lang="cs-CZ" sz="2800" kern="1200" dirty="0" smtClean="0">
              <a:solidFill>
                <a:srgbClr val="002060"/>
              </a:solidFill>
            </a:rPr>
            <a:t> has </a:t>
          </a:r>
          <a:r>
            <a:rPr lang="cs-CZ" sz="2800" kern="1200" dirty="0" err="1" smtClean="0">
              <a:solidFill>
                <a:srgbClr val="002060"/>
              </a:solidFill>
            </a:rPr>
            <a:t>got</a:t>
          </a:r>
          <a:r>
            <a:rPr lang="cs-CZ" sz="2800" kern="1200" dirty="0" smtClean="0">
              <a:solidFill>
                <a:srgbClr val="002060"/>
              </a:solidFill>
            </a:rPr>
            <a:t> a </a:t>
          </a:r>
          <a:r>
            <a:rPr lang="cs-CZ" sz="2800" kern="1200" dirty="0" err="1" smtClean="0">
              <a:solidFill>
                <a:srgbClr val="002060"/>
              </a:solidFill>
            </a:rPr>
            <a:t>granny</a:t>
          </a:r>
          <a:r>
            <a:rPr lang="cs-CZ" sz="2800" kern="1200" dirty="0" smtClean="0">
              <a:solidFill>
                <a:srgbClr val="002060"/>
              </a:solidFill>
            </a:rPr>
            <a:t> </a:t>
          </a:r>
          <a:r>
            <a:rPr lang="cs-CZ" sz="2800" kern="1200" dirty="0" err="1" smtClean="0">
              <a:solidFill>
                <a:srgbClr val="002060"/>
              </a:solidFill>
            </a:rPr>
            <a:t>and</a:t>
          </a:r>
          <a:r>
            <a:rPr lang="cs-CZ" sz="2800" kern="1200" dirty="0" smtClean="0">
              <a:solidFill>
                <a:srgbClr val="002060"/>
              </a:solidFill>
            </a:rPr>
            <a:t> a </a:t>
          </a:r>
          <a:r>
            <a:rPr lang="cs-CZ" sz="2800" kern="1200" dirty="0" err="1" smtClean="0">
              <a:solidFill>
                <a:srgbClr val="002060"/>
              </a:solidFill>
            </a:rPr>
            <a:t>grandpa</a:t>
          </a:r>
          <a:r>
            <a:rPr lang="cs-CZ" sz="2800" kern="1200" dirty="0" smtClean="0">
              <a:solidFill>
                <a:srgbClr val="002060"/>
              </a:solidFill>
            </a:rPr>
            <a:t>.</a:t>
          </a:r>
          <a:endParaRPr lang="cs-CZ" sz="2800" kern="1200" dirty="0">
            <a:solidFill>
              <a:srgbClr val="002060"/>
            </a:solidFill>
          </a:endParaRPr>
        </a:p>
      </dsp:txBody>
      <dsp:txXfrm rot="10800000">
        <a:off x="266690" y="4050"/>
        <a:ext cx="6705618" cy="1345153"/>
      </dsp:txXfrm>
    </dsp:sp>
    <dsp:sp modelId="{E424088F-D1E8-4B83-93F5-18E5B8EE20F4}">
      <dsp:nvSpPr>
        <dsp:cNvPr id="0" name=""/>
        <dsp:cNvSpPr/>
      </dsp:nvSpPr>
      <dsp:spPr>
        <a:xfrm>
          <a:off x="539955" y="4050"/>
          <a:ext cx="1345153" cy="1345153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 w="318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chemeClr val="accent2">
              <a:tint val="50000"/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DCC65C13-D255-410C-996C-AA825DD60F09}">
      <dsp:nvSpPr>
        <dsp:cNvPr id="0" name=""/>
        <dsp:cNvSpPr/>
      </dsp:nvSpPr>
      <dsp:spPr>
        <a:xfrm rot="10800000">
          <a:off x="390504" y="1747836"/>
          <a:ext cx="6581804" cy="1345153"/>
        </a:xfrm>
        <a:prstGeom prst="homePlat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318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chemeClr val="accent3"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93175" tIns="91440" rIns="170688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solidFill>
                <a:srgbClr val="002060"/>
              </a:solidFill>
            </a:rPr>
            <a:t>He </a:t>
          </a:r>
          <a:r>
            <a:rPr lang="cs-CZ" sz="2400" kern="1200" dirty="0" err="1" smtClean="0">
              <a:solidFill>
                <a:srgbClr val="002060"/>
              </a:solidFill>
            </a:rPr>
            <a:t>hasn</a:t>
          </a:r>
          <a:r>
            <a:rPr lang="cs-CZ" sz="2400" kern="1200" dirty="0" smtClean="0">
              <a:solidFill>
                <a:srgbClr val="002060"/>
              </a:solidFill>
            </a:rPr>
            <a:t>‘t </a:t>
          </a:r>
          <a:r>
            <a:rPr lang="cs-CZ" sz="2400" kern="1200" dirty="0" err="1" smtClean="0">
              <a:solidFill>
                <a:srgbClr val="002060"/>
              </a:solidFill>
            </a:rPr>
            <a:t>got</a:t>
          </a:r>
          <a:r>
            <a:rPr lang="cs-CZ" sz="2400" kern="1200" dirty="0" smtClean="0">
              <a:solidFill>
                <a:srgbClr val="002060"/>
              </a:solidFill>
            </a:rPr>
            <a:t> </a:t>
          </a:r>
          <a:r>
            <a:rPr lang="cs-CZ" sz="2400" kern="1200" dirty="0" err="1" smtClean="0">
              <a:solidFill>
                <a:srgbClr val="002060"/>
              </a:solidFill>
            </a:rPr>
            <a:t>the</a:t>
          </a:r>
          <a:r>
            <a:rPr lang="cs-CZ" sz="2400" kern="1200" dirty="0" smtClean="0">
              <a:solidFill>
                <a:srgbClr val="002060"/>
              </a:solidFill>
            </a:rPr>
            <a:t> </a:t>
          </a:r>
          <a:r>
            <a:rPr lang="cs-CZ" sz="2400" kern="1200" dirty="0" err="1" smtClean="0">
              <a:solidFill>
                <a:srgbClr val="002060"/>
              </a:solidFill>
            </a:rPr>
            <a:t>small</a:t>
          </a:r>
          <a:r>
            <a:rPr lang="cs-CZ" sz="2400" kern="1200" dirty="0" smtClean="0">
              <a:solidFill>
                <a:srgbClr val="002060"/>
              </a:solidFill>
            </a:rPr>
            <a:t> </a:t>
          </a:r>
          <a:r>
            <a:rPr lang="cs-CZ" sz="2400" kern="1200" dirty="0" err="1" smtClean="0">
              <a:solidFill>
                <a:srgbClr val="002060"/>
              </a:solidFill>
            </a:rPr>
            <a:t>brother</a:t>
          </a:r>
          <a:r>
            <a:rPr lang="cs-CZ" sz="2400" kern="1200" dirty="0" smtClean="0">
              <a:solidFill>
                <a:srgbClr val="002060"/>
              </a:solidFill>
            </a:rPr>
            <a:t>.</a:t>
          </a:r>
          <a:endParaRPr lang="cs-CZ" sz="2400" kern="1200" dirty="0">
            <a:solidFill>
              <a:srgbClr val="002060"/>
            </a:solidFill>
          </a:endParaRPr>
        </a:p>
      </dsp:txBody>
      <dsp:txXfrm rot="10800000">
        <a:off x="390504" y="1747836"/>
        <a:ext cx="6581804" cy="1345153"/>
      </dsp:txXfrm>
    </dsp:sp>
    <dsp:sp modelId="{AB14E518-3F91-4257-99E1-60B83B88E770}">
      <dsp:nvSpPr>
        <dsp:cNvPr id="0" name=""/>
        <dsp:cNvSpPr/>
      </dsp:nvSpPr>
      <dsp:spPr>
        <a:xfrm>
          <a:off x="542901" y="1747836"/>
          <a:ext cx="1345153" cy="1345153"/>
        </a:xfrm>
        <a:prstGeom prst="ellipse">
          <a:avLst/>
        </a:prstGeom>
        <a:blipFill rotWithShape="0">
          <a:blip xmlns:r="http://schemas.openxmlformats.org/officeDocument/2006/relationships" r:embed="rId2"/>
          <a:stretch>
            <a:fillRect/>
          </a:stretch>
        </a:blipFill>
        <a:ln w="318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chemeClr val="accent3">
              <a:tint val="50000"/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0E8565A3-2E1D-4315-AEE7-1316F8BF888E}">
      <dsp:nvSpPr>
        <dsp:cNvPr id="0" name=""/>
        <dsp:cNvSpPr/>
      </dsp:nvSpPr>
      <dsp:spPr>
        <a:xfrm rot="10800000">
          <a:off x="195251" y="3497433"/>
          <a:ext cx="6848496" cy="1345153"/>
        </a:xfrm>
        <a:prstGeom prst="homePlat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318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chemeClr val="accent4"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593175" tIns="106680" rIns="199136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err="1" smtClean="0">
              <a:solidFill>
                <a:srgbClr val="002060"/>
              </a:solidFill>
            </a:rPr>
            <a:t>Joe</a:t>
          </a:r>
          <a:r>
            <a:rPr lang="cs-CZ" sz="2800" kern="1200" dirty="0" smtClean="0">
              <a:solidFill>
                <a:srgbClr val="002060"/>
              </a:solidFill>
            </a:rPr>
            <a:t> has </a:t>
          </a:r>
          <a:r>
            <a:rPr lang="cs-CZ" sz="2800" kern="1200" dirty="0" err="1" smtClean="0">
              <a:solidFill>
                <a:srgbClr val="002060"/>
              </a:solidFill>
            </a:rPr>
            <a:t>got</a:t>
          </a:r>
          <a:r>
            <a:rPr lang="cs-CZ" sz="2800" kern="1200" dirty="0" smtClean="0">
              <a:solidFill>
                <a:srgbClr val="002060"/>
              </a:solidFill>
            </a:rPr>
            <a:t> </a:t>
          </a:r>
          <a:r>
            <a:rPr lang="cs-CZ" sz="2800" kern="1200" dirty="0" err="1" smtClean="0">
              <a:solidFill>
                <a:srgbClr val="002060"/>
              </a:solidFill>
            </a:rPr>
            <a:t>the</a:t>
          </a:r>
          <a:r>
            <a:rPr lang="cs-CZ" sz="2800" kern="1200" dirty="0" smtClean="0">
              <a:solidFill>
                <a:srgbClr val="002060"/>
              </a:solidFill>
            </a:rPr>
            <a:t> </a:t>
          </a:r>
          <a:r>
            <a:rPr lang="cs-CZ" sz="2800" kern="1200" dirty="0" err="1" smtClean="0">
              <a:solidFill>
                <a:srgbClr val="002060"/>
              </a:solidFill>
            </a:rPr>
            <a:t>tall</a:t>
          </a:r>
          <a:r>
            <a:rPr lang="cs-CZ" sz="2800" kern="1200" dirty="0" smtClean="0">
              <a:solidFill>
                <a:srgbClr val="002060"/>
              </a:solidFill>
            </a:rPr>
            <a:t> </a:t>
          </a:r>
          <a:r>
            <a:rPr lang="cs-CZ" sz="2800" kern="1200" dirty="0" err="1" smtClean="0">
              <a:solidFill>
                <a:srgbClr val="002060"/>
              </a:solidFill>
            </a:rPr>
            <a:t>uncle</a:t>
          </a:r>
          <a:r>
            <a:rPr lang="cs-CZ" sz="2800" kern="1200" dirty="0" smtClean="0">
              <a:solidFill>
                <a:srgbClr val="002060"/>
              </a:solidFill>
            </a:rPr>
            <a:t>.</a:t>
          </a:r>
          <a:endParaRPr lang="cs-CZ" sz="2800" kern="1200" dirty="0">
            <a:solidFill>
              <a:srgbClr val="002060"/>
            </a:solidFill>
          </a:endParaRPr>
        </a:p>
      </dsp:txBody>
      <dsp:txXfrm rot="10800000">
        <a:off x="195251" y="3497433"/>
        <a:ext cx="6848496" cy="1345153"/>
      </dsp:txXfrm>
    </dsp:sp>
    <dsp:sp modelId="{5DF932B6-9529-444A-979A-F192DA0C369B}">
      <dsp:nvSpPr>
        <dsp:cNvPr id="0" name=""/>
        <dsp:cNvSpPr/>
      </dsp:nvSpPr>
      <dsp:spPr>
        <a:xfrm>
          <a:off x="539955" y="3497433"/>
          <a:ext cx="1345153" cy="1345153"/>
        </a:xfrm>
        <a:prstGeom prst="ellipse">
          <a:avLst/>
        </a:prstGeom>
        <a:blipFill rotWithShape="0">
          <a:blip xmlns:r="http://schemas.openxmlformats.org/officeDocument/2006/relationships" r:embed="rId3"/>
          <a:stretch>
            <a:fillRect/>
          </a:stretch>
        </a:blipFill>
        <a:ln w="318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chemeClr val="accent4">
              <a:tint val="50000"/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#10">
  <dgm:title val=""/>
  <dgm:desc val=""/>
  <dgm:catLst>
    <dgm:cat type="list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3#2">
  <dgm:title val=""/>
  <dgm:desc val=""/>
  <dgm:catLst>
    <dgm:cat type="list" pri="14000"/>
    <dgm:cat type="convert" pri="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D4C29106-3071-499E-8B05-E9EF500F6ED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6AF5E27-3665-4A2D-9072-95CBB7AE6F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C29106-3071-499E-8B05-E9EF500F6ED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AF5E27-3665-4A2D-9072-95CBB7AE6F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4C29106-3071-499E-8B05-E9EF500F6ED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16AF5E27-3665-4A2D-9072-95CBB7AE6F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C29106-3071-499E-8B05-E9EF500F6ED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AF5E27-3665-4A2D-9072-95CBB7AE6F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C29106-3071-499E-8B05-E9EF500F6ED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AF5E27-3665-4A2D-9072-95CBB7AE6F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C29106-3071-499E-8B05-E9EF500F6ED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AF5E27-3665-4A2D-9072-95CBB7AE6F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D4C29106-3071-499E-8B05-E9EF500F6ED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AF5E27-3665-4A2D-9072-95CBB7AE6F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C29106-3071-499E-8B05-E9EF500F6ED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AF5E27-3665-4A2D-9072-95CBB7AE6F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C29106-3071-499E-8B05-E9EF500F6ED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AF5E27-3665-4A2D-9072-95CBB7AE6F2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4C29106-3071-499E-8B05-E9EF500F6ED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6AF5E27-3665-4A2D-9072-95CBB7AE6F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D4C29106-3071-499E-8B05-E9EF500F6ED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6AF5E27-3665-4A2D-9072-95CBB7AE6F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D4C29106-3071-499E-8B05-E9EF500F6ED5}" type="datetimeFigureOut">
              <a:rPr lang="cs-CZ" smtClean="0"/>
              <a:pPr/>
              <a:t>28.3.2012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16AF5E27-3665-4A2D-9072-95CBB7AE6F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MY FAMILY</a:t>
            </a:r>
            <a:endParaRPr lang="cs-CZ" dirty="0"/>
          </a:p>
        </p:txBody>
      </p:sp>
      <p:pic>
        <p:nvPicPr>
          <p:cNvPr id="4" name="Zástupný symbol pro obsah 3" descr="MH90039998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528887" y="2485231"/>
            <a:ext cx="3095625" cy="3095625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4.ročníku.</a:t>
            </a:r>
          </a:p>
          <a:p>
            <a:r>
              <a:rPr lang="cs-CZ" dirty="0" smtClean="0"/>
              <a:t>Zopakují si slovní zásobu.</a:t>
            </a:r>
          </a:p>
          <a:p>
            <a:r>
              <a:rPr lang="cs-CZ" dirty="0" smtClean="0"/>
              <a:t>Procvičí si vazbu to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got</a:t>
            </a:r>
            <a:r>
              <a:rPr lang="cs-CZ" dirty="0" smtClean="0"/>
              <a:t>.</a:t>
            </a:r>
          </a:p>
          <a:p>
            <a:r>
              <a:rPr lang="cs-CZ" dirty="0" smtClean="0"/>
              <a:t>Stránky lze použít jako pracovní listy s následnou kontrolou.</a:t>
            </a:r>
            <a:endParaRPr lang="cs-CZ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Označ správně napsaná slovíčka</a:t>
            </a:r>
            <a:endParaRPr lang="cs-CZ" dirty="0"/>
          </a:p>
        </p:txBody>
      </p:sp>
      <p:pic>
        <p:nvPicPr>
          <p:cNvPr id="4" name="Zástupný symbol pro obsah 3" descr="MH90043091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85720" y="1571612"/>
            <a:ext cx="1785950" cy="1785950"/>
          </a:xfrm>
        </p:spPr>
      </p:pic>
      <p:pic>
        <p:nvPicPr>
          <p:cNvPr id="6" name="Obrázek 5" descr="MH90039949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5720" y="4500570"/>
            <a:ext cx="1500165" cy="1500165"/>
          </a:xfrm>
          <a:prstGeom prst="rect">
            <a:avLst/>
          </a:prstGeom>
        </p:spPr>
      </p:pic>
      <p:pic>
        <p:nvPicPr>
          <p:cNvPr id="7" name="Obrázek 6" descr="MH900284910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857884" y="1714488"/>
            <a:ext cx="1428760" cy="1428760"/>
          </a:xfrm>
          <a:prstGeom prst="rect">
            <a:avLst/>
          </a:prstGeom>
        </p:spPr>
      </p:pic>
      <p:pic>
        <p:nvPicPr>
          <p:cNvPr id="8" name="Obrázek 7" descr="MH900178815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3214678" y="4071942"/>
            <a:ext cx="1785950" cy="1785950"/>
          </a:xfrm>
          <a:prstGeom prst="rect">
            <a:avLst/>
          </a:prstGeom>
        </p:spPr>
      </p:pic>
      <p:pic>
        <p:nvPicPr>
          <p:cNvPr id="9" name="Obrázek 8" descr="MH900255466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6215074" y="4286256"/>
            <a:ext cx="1357322" cy="1357322"/>
          </a:xfrm>
          <a:prstGeom prst="rect">
            <a:avLst/>
          </a:prstGeom>
        </p:spPr>
      </p:pic>
      <p:pic>
        <p:nvPicPr>
          <p:cNvPr id="10" name="Obrázek 9" descr="MH900400696.JPG"/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3286117" y="1643051"/>
            <a:ext cx="1428760" cy="142876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071802" y="3143248"/>
            <a:ext cx="9286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uncle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000496" y="3143248"/>
            <a:ext cx="857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ucnle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14282" y="3429000"/>
            <a:ext cx="12858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brohder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357290" y="3429000"/>
            <a:ext cx="10715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brother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86446" y="3357562"/>
            <a:ext cx="857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grany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715140" y="3357562"/>
            <a:ext cx="10715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granny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42844" y="6072206"/>
            <a:ext cx="10715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mother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285852" y="6072206"/>
            <a:ext cx="10715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mohter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286116" y="5929330"/>
            <a:ext cx="9286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fader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143372" y="5929330"/>
            <a:ext cx="107157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father</a:t>
            </a:r>
            <a:endParaRPr lang="cs-CZ" sz="2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143636" y="5929330"/>
            <a:ext cx="7143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aunt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000892" y="5929330"/>
            <a:ext cx="85725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anut</a:t>
            </a:r>
            <a:endParaRPr lang="cs-CZ" sz="2000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3" grpId="1"/>
      <p:bldP spid="15" grpId="0"/>
      <p:bldP spid="18" grpId="0"/>
      <p:bldP spid="19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YOUR FAMILY</a:t>
            </a:r>
            <a:endParaRPr lang="cs-CZ" dirty="0"/>
          </a:p>
        </p:txBody>
      </p:sp>
      <p:pic>
        <p:nvPicPr>
          <p:cNvPr id="4" name="Zástupný symbol pro obsah 3" descr="MH900409333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286512" y="285728"/>
            <a:ext cx="1357322" cy="1357322"/>
          </a:xfrm>
        </p:spPr>
      </p:pic>
      <p:graphicFrame>
        <p:nvGraphicFramePr>
          <p:cNvPr id="5" name="Diagram 4"/>
          <p:cNvGraphicFramePr/>
          <p:nvPr/>
        </p:nvGraphicFramePr>
        <p:xfrm>
          <a:off x="571472" y="1785926"/>
          <a:ext cx="6929486" cy="47863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571736" y="2285992"/>
            <a:ext cx="150019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err="1" smtClean="0"/>
              <a:t>Yes</a:t>
            </a:r>
            <a:r>
              <a:rPr lang="cs-CZ" sz="2000" dirty="0" smtClean="0"/>
              <a:t>,I </a:t>
            </a:r>
            <a:r>
              <a:rPr lang="cs-CZ" sz="2000" dirty="0" err="1" smtClean="0"/>
              <a:t>have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43174" y="2786058"/>
            <a:ext cx="21431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No,I </a:t>
            </a:r>
            <a:r>
              <a:rPr lang="cs-CZ" sz="2000" dirty="0" err="1" smtClean="0"/>
              <a:t>haven</a:t>
            </a:r>
            <a:r>
              <a:rPr lang="cs-CZ" sz="2000" dirty="0" smtClean="0"/>
              <a:t>‘</a:t>
            </a:r>
            <a:r>
              <a:rPr lang="cs-CZ" sz="2000" dirty="0" err="1" smtClean="0"/>
              <a:t>t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HE IS,HE HAS GOT,SHE IS,SHE HAS GOT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Řekni několik vět o tomto chlapci.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Řekni několik vět o této dívce.</a:t>
            </a:r>
            <a:endParaRPr lang="cs-CZ" dirty="0"/>
          </a:p>
        </p:txBody>
      </p:sp>
      <p:pic>
        <p:nvPicPr>
          <p:cNvPr id="9" name="Zástupný symbol pro obsah 8" descr="MH900407555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669925" y="2220912"/>
            <a:ext cx="3095625" cy="3095625"/>
          </a:xfrm>
        </p:spPr>
      </p:pic>
      <p:pic>
        <p:nvPicPr>
          <p:cNvPr id="10" name="Zástupný symbol pro obsah 9" descr="MH900403651.JPG"/>
          <p:cNvPicPr>
            <a:picLocks noGrp="1" noChangeAspect="1"/>
          </p:cNvPicPr>
          <p:nvPr>
            <p:ph sz="quarter" idx="4"/>
          </p:nvPr>
        </p:nvPicPr>
        <p:blipFill>
          <a:blip r:embed="rId3" cstate="print"/>
          <a:stretch>
            <a:fillRect/>
          </a:stretch>
        </p:blipFill>
        <p:spPr>
          <a:xfrm>
            <a:off x="4391025" y="2220912"/>
            <a:ext cx="3095625" cy="3095625"/>
          </a:xfrm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Přelož tyto věty</a:t>
            </a:r>
            <a:endParaRPr lang="cs-CZ" dirty="0"/>
          </a:p>
        </p:txBody>
      </p:sp>
      <p:graphicFrame>
        <p:nvGraphicFramePr>
          <p:cNvPr id="11" name="Zástupný symbol pro obsah 10"/>
          <p:cNvGraphicFramePr>
            <a:graphicFrameLocks noGrp="1"/>
          </p:cNvGraphicFramePr>
          <p:nvPr>
            <p:ph idx="1"/>
          </p:nvPr>
        </p:nvGraphicFramePr>
        <p:xfrm>
          <a:off x="457200" y="1609725"/>
          <a:ext cx="7239000" cy="484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Přelož tyto věty (kontrola)</a:t>
            </a:r>
            <a:endParaRPr lang="cs-CZ" dirty="0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</p:nvPr>
        </p:nvGraphicFramePr>
        <p:xfrm>
          <a:off x="457200" y="1609725"/>
          <a:ext cx="7239000" cy="484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Popište </a:t>
            </a:r>
            <a:r>
              <a:rPr lang="cs-CZ" dirty="0" err="1" smtClean="0"/>
              <a:t>tomovu</a:t>
            </a:r>
            <a:r>
              <a:rPr lang="cs-CZ" smtClean="0"/>
              <a:t> rodinu</a:t>
            </a:r>
            <a:endParaRPr lang="cs-CZ" dirty="0"/>
          </a:p>
        </p:txBody>
      </p:sp>
      <p:pic>
        <p:nvPicPr>
          <p:cNvPr id="4" name="Zástupný symbol pro obsah 3" descr="MH90040964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285984" y="2143116"/>
            <a:ext cx="3900501" cy="3900501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http://microsoft.com.</a:t>
            </a:r>
            <a:endParaRPr lang="cs-CZ" dirty="0"/>
          </a:p>
        </p:txBody>
      </p:sp>
    </p:spTree>
  </p:cSld>
  <p:clrMapOvr>
    <a:masterClrMapping/>
  </p:clrMapOvr>
  <p:transition>
    <p:split orient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103</TotalTime>
  <Words>175</Words>
  <Application>Microsoft Office PowerPoint</Application>
  <PresentationFormat>Předvádění na obrazovce (4:3)</PresentationFormat>
  <Paragraphs>50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Bohatý</vt:lpstr>
      <vt:lpstr>Snímek 1</vt:lpstr>
      <vt:lpstr>MY FAMILY</vt:lpstr>
      <vt:lpstr>ANOTACE</vt:lpstr>
      <vt:lpstr>Označ správně napsaná slovíčka</vt:lpstr>
      <vt:lpstr>YOUR FAMILY</vt:lpstr>
      <vt:lpstr>HE IS,HE HAS GOT,SHE IS,SHE HAS GOT</vt:lpstr>
      <vt:lpstr>Přelož tyto věty</vt:lpstr>
      <vt:lpstr>Přelož tyto věty (kontrola)</vt:lpstr>
      <vt:lpstr>Popište tomovu rodinu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Guest</dc:creator>
  <cp:lastModifiedBy>Simona</cp:lastModifiedBy>
  <cp:revision>23</cp:revision>
  <dcterms:created xsi:type="dcterms:W3CDTF">2011-10-10T18:42:44Z</dcterms:created>
  <dcterms:modified xsi:type="dcterms:W3CDTF">2012-03-28T07:28:07Z</dcterms:modified>
</cp:coreProperties>
</file>