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F18FFB-ABC6-4F5F-83E8-8742A7BF9366}" type="datetimeFigureOut">
              <a:rPr lang="cs-CZ" smtClean="0"/>
              <a:pPr/>
              <a:t>18.2.2014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F9D2CE-18DA-4C36-BBA3-C1D1C1AFEA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ppersmall.com/forums/f2/who-bigger-star-elvis-presley-michael-jackson-336845/" TargetMode="External"/><Relationship Id="rId2" Type="http://schemas.openxmlformats.org/officeDocument/2006/relationships/hyperlink" Target="http://www.kidsandheroes.com/vychazi-kolekce-doposud-nevydanych-nahravek-johnnyho-cash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</a:t>
            </a:r>
            <a:r>
              <a:rPr lang="en-US" b="1" dirty="0" smtClean="0">
                <a:solidFill>
                  <a:srgbClr val="0070C0"/>
                </a:solidFill>
              </a:rPr>
              <a:t> / 1.</a:t>
            </a:r>
            <a:r>
              <a:rPr lang="cs-CZ" b="1" dirty="0" smtClean="0">
                <a:solidFill>
                  <a:srgbClr val="0070C0"/>
                </a:solidFill>
              </a:rPr>
              <a:t> část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85184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31. 10. </a:t>
            </a:r>
            <a:r>
              <a:rPr lang="cs-CZ" smtClean="0"/>
              <a:t>2012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VY_32_INOVACE_6_50. léta 20. století / 1. část - TEST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napíše test, který se týká dalšího vývoje populární hudby – tedy 50. let 20. století.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správně odpovědět na jednotlivé otázky z učiva o počátcích populární hudby.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1. otázka</a:t>
            </a:r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Jak se nazývá hudební žánr, který v 50. letech obsadil místo swingu?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2.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Napiš alespoň 2 věci, které sis zapamatoval</a:t>
            </a:r>
            <a:br>
              <a:rPr lang="cs-CZ" sz="2800" dirty="0" smtClean="0"/>
            </a:br>
            <a:r>
              <a:rPr lang="cs-CZ" sz="2800" dirty="0" smtClean="0"/>
              <a:t>o hudebních žánrech country a western.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3. otázka</a:t>
            </a:r>
          </a:p>
          <a:p>
            <a:pPr algn="ctr">
              <a:buNone/>
            </a:pPr>
            <a:r>
              <a:rPr lang="cs-CZ" sz="2800" dirty="0" smtClean="0"/>
              <a:t>Jak se jmenuje tento zpěvák, který se stal nejvýznamnější osobností country scény?</a:t>
            </a:r>
            <a:endParaRPr lang="cs-CZ" sz="2800" dirty="0"/>
          </a:p>
        </p:txBody>
      </p:sp>
      <p:pic>
        <p:nvPicPr>
          <p:cNvPr id="4" name="Obrázek 3" descr="f151ac83bf0df0cd24005fee29e2309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3933056"/>
            <a:ext cx="3775226" cy="250254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4. otázka</a:t>
            </a:r>
          </a:p>
          <a:p>
            <a:pPr algn="ctr">
              <a:buNone/>
            </a:pPr>
            <a:r>
              <a:rPr lang="cs-CZ" sz="2800" dirty="0" smtClean="0"/>
              <a:t>Kdo je na obrázku? Jaké bylo jeho povolání?</a:t>
            </a:r>
          </a:p>
          <a:p>
            <a:pPr algn="ctr">
              <a:buNone/>
            </a:pPr>
            <a:endParaRPr lang="cs-CZ" sz="2800" dirty="0"/>
          </a:p>
        </p:txBody>
      </p:sp>
      <p:pic>
        <p:nvPicPr>
          <p:cNvPr id="4" name="Obrázek 3" descr="elvis-presl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3212976"/>
            <a:ext cx="3372968" cy="337296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Řešení</a:t>
            </a:r>
          </a:p>
          <a:p>
            <a:pPr algn="ctr"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i="1" dirty="0"/>
              <a:t>1</a:t>
            </a:r>
            <a:r>
              <a:rPr lang="cs-CZ" sz="2800" i="1" dirty="0" smtClean="0"/>
              <a:t>, rock</a:t>
            </a:r>
          </a:p>
          <a:p>
            <a:pPr>
              <a:buNone/>
            </a:pPr>
            <a:r>
              <a:rPr lang="cs-CZ" sz="2800" i="1" dirty="0"/>
              <a:t>2</a:t>
            </a:r>
            <a:r>
              <a:rPr lang="cs-CZ" sz="2800" i="1" dirty="0" smtClean="0"/>
              <a:t>, hlavním nástrojem je kytara, hudba amerického venkova</a:t>
            </a:r>
          </a:p>
          <a:p>
            <a:pPr>
              <a:buNone/>
            </a:pPr>
            <a:r>
              <a:rPr lang="cs-CZ" sz="2800" i="1" dirty="0" smtClean="0"/>
              <a:t>3, Johny Cash</a:t>
            </a:r>
          </a:p>
          <a:p>
            <a:pPr>
              <a:buNone/>
            </a:pPr>
            <a:r>
              <a:rPr lang="cs-CZ" sz="2800" i="1" dirty="0" smtClean="0"/>
              <a:t>4, Elvis </a:t>
            </a:r>
            <a:r>
              <a:rPr lang="cs-CZ" sz="2800" i="1" dirty="0" err="1" smtClean="0"/>
              <a:t>Presley</a:t>
            </a:r>
            <a:r>
              <a:rPr lang="cs-CZ" sz="2800" i="1" dirty="0" smtClean="0"/>
              <a:t>, zpěvák</a:t>
            </a:r>
            <a:endParaRPr lang="cs-CZ" sz="2800" i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</a:t>
            </a:r>
          </a:p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kidsandheroes.com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vychazi</a:t>
            </a:r>
            <a:r>
              <a:rPr lang="cs-CZ" sz="1600" dirty="0" smtClean="0">
                <a:hlinkClick r:id="rId2"/>
              </a:rPr>
              <a:t>-kolekce-doposud-</a:t>
            </a:r>
            <a:r>
              <a:rPr lang="cs-CZ" sz="1600" dirty="0" err="1" smtClean="0">
                <a:hlinkClick r:id="rId2"/>
              </a:rPr>
              <a:t>nevydanych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nahravek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johnnyho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cashe</a:t>
            </a:r>
            <a:r>
              <a:rPr lang="cs-CZ" sz="1600" dirty="0" smtClean="0">
                <a:hlinkClick r:id="rId2"/>
              </a:rPr>
              <a:t>/#</a:t>
            </a:r>
            <a:r>
              <a:rPr lang="cs-CZ" sz="1600" dirty="0" err="1" smtClean="0">
                <a:hlinkClick r:id="rId2"/>
              </a:rPr>
              <a:t>prettyPhoto</a:t>
            </a:r>
            <a:r>
              <a:rPr lang="cs-CZ" sz="1600" dirty="0" smtClean="0">
                <a:hlinkClick r:id="rId2"/>
              </a:rPr>
              <a:t>/0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cappersmall.com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forums</a:t>
            </a:r>
            <a:r>
              <a:rPr lang="cs-CZ" sz="1600" dirty="0" smtClean="0">
                <a:hlinkClick r:id="rId3"/>
              </a:rPr>
              <a:t>/f2/</a:t>
            </a:r>
            <a:r>
              <a:rPr lang="cs-CZ" sz="1600" dirty="0" err="1" smtClean="0">
                <a:hlinkClick r:id="rId3"/>
              </a:rPr>
              <a:t>who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bigger</a:t>
            </a:r>
            <a:r>
              <a:rPr lang="cs-CZ" sz="1600" dirty="0" smtClean="0">
                <a:hlinkClick r:id="rId3"/>
              </a:rPr>
              <a:t>-star-</a:t>
            </a:r>
            <a:r>
              <a:rPr lang="cs-CZ" sz="1600" dirty="0" err="1" smtClean="0">
                <a:hlinkClick r:id="rId3"/>
              </a:rPr>
              <a:t>elvis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presley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michael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jackson</a:t>
            </a:r>
            <a:r>
              <a:rPr lang="cs-CZ" sz="1600" smtClean="0">
                <a:hlinkClick r:id="rId3"/>
              </a:rPr>
              <a:t>-336845</a:t>
            </a:r>
            <a:r>
              <a:rPr lang="cs-CZ" sz="1600" smtClean="0">
                <a:hlinkClick r:id="rId3"/>
              </a:rPr>
              <a:t>/</a:t>
            </a:r>
            <a:endParaRPr lang="cs-CZ" sz="160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SVĚTOVÁ POPULÁRNÍ A ROCKOVÁ HUDBA</vt:lpstr>
      <vt:lpstr>TEST </vt:lpstr>
      <vt:lpstr>TEST </vt:lpstr>
      <vt:lpstr>TEST </vt:lpstr>
      <vt:lpstr>TEST </vt:lpstr>
      <vt:lpstr>TEST </vt:lpstr>
      <vt:lpstr>TEST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Dum</cp:lastModifiedBy>
  <cp:revision>21</cp:revision>
  <dcterms:created xsi:type="dcterms:W3CDTF">2012-08-21T18:48:52Z</dcterms:created>
  <dcterms:modified xsi:type="dcterms:W3CDTF">2014-02-18T09:19:34Z</dcterms:modified>
</cp:coreProperties>
</file>