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0" r:id="rId4"/>
    <p:sldId id="257" r:id="rId5"/>
    <p:sldId id="258" r:id="rId6"/>
    <p:sldId id="259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3478D-9F92-4747-BE83-F936DCB9378C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B4D821-07AE-4051-8CAC-99A52EA662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QAgidZW0L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470025"/>
          </a:xfrm>
        </p:spPr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429000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50. léta 20. století</a:t>
            </a:r>
            <a:r>
              <a:rPr lang="en-US" b="1" dirty="0" smtClean="0">
                <a:solidFill>
                  <a:srgbClr val="0070C0"/>
                </a:solidFill>
              </a:rPr>
              <a:t> / </a:t>
            </a:r>
            <a:r>
              <a:rPr lang="cs-CZ" b="1" dirty="0" smtClean="0">
                <a:solidFill>
                  <a:srgbClr val="0070C0"/>
                </a:solidFill>
              </a:rPr>
              <a:t>2</a:t>
            </a:r>
            <a:r>
              <a:rPr lang="en-US" b="1" dirty="0" smtClean="0">
                <a:solidFill>
                  <a:srgbClr val="0070C0"/>
                </a:solidFill>
              </a:rPr>
              <a:t>.</a:t>
            </a:r>
            <a:r>
              <a:rPr lang="cs-CZ" b="1" dirty="0" smtClean="0">
                <a:solidFill>
                  <a:srgbClr val="0070C0"/>
                </a:solidFill>
              </a:rPr>
              <a:t> část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ELVIS PRESLEY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157192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VY_32_INOVACE_8_50. léta 20. století / 2. část – Elvis </a:t>
            </a:r>
            <a:r>
              <a:rPr lang="cs-CZ" dirty="0" err="1" smtClean="0"/>
              <a:t>Presley</a:t>
            </a:r>
            <a:r>
              <a:rPr lang="cs-CZ" dirty="0" smtClean="0"/>
              <a:t> - TEST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napíše test, který se týká nejpopulárnějšího zpěváka 50. let 20. století Elvise </a:t>
            </a:r>
            <a:r>
              <a:rPr lang="cs-CZ" dirty="0" err="1" smtClean="0"/>
              <a:t>Presleyho</a:t>
            </a:r>
            <a:r>
              <a:rPr lang="cs-CZ" dirty="0" smtClean="0"/>
              <a:t>.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správně odpovědět na jednotlivé otázky z učiva o tomto významném zpěvákovi.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sz="2800" b="1" dirty="0" smtClean="0"/>
              <a:t>1. otázka</a:t>
            </a:r>
          </a:p>
          <a:p>
            <a:pPr marL="514350" indent="-514350" algn="ctr">
              <a:buNone/>
            </a:pPr>
            <a:endParaRPr lang="cs-CZ" sz="2800" dirty="0" smtClean="0"/>
          </a:p>
          <a:p>
            <a:pPr marL="514350" indent="-514350" algn="ctr">
              <a:buNone/>
            </a:pPr>
            <a:r>
              <a:rPr lang="cs-CZ" sz="2800" dirty="0" smtClean="0"/>
              <a:t>Vyber, kolik let měl Elvis </a:t>
            </a:r>
            <a:r>
              <a:rPr lang="cs-CZ" sz="2800" dirty="0" err="1" smtClean="0"/>
              <a:t>Presley</a:t>
            </a:r>
            <a:r>
              <a:rPr lang="cs-CZ" sz="2800" dirty="0" smtClean="0"/>
              <a:t>, když zemřel.</a:t>
            </a:r>
          </a:p>
          <a:p>
            <a:pPr marL="514350" indent="-514350" algn="ctr">
              <a:buNone/>
            </a:pPr>
            <a:endParaRPr lang="cs-CZ" sz="2800" dirty="0"/>
          </a:p>
          <a:p>
            <a:pPr marL="514350" indent="-514350">
              <a:buNone/>
            </a:pPr>
            <a:r>
              <a:rPr lang="cs-CZ" sz="2800" i="1" dirty="0" smtClean="0"/>
              <a:t>a, 40 let</a:t>
            </a:r>
          </a:p>
          <a:p>
            <a:pPr marL="514350" indent="-514350">
              <a:buNone/>
            </a:pPr>
            <a:r>
              <a:rPr lang="cs-CZ" sz="2800" i="1" dirty="0" smtClean="0"/>
              <a:t>b, 42 let</a:t>
            </a:r>
          </a:p>
          <a:p>
            <a:pPr marL="514350" indent="-514350">
              <a:buNone/>
            </a:pPr>
            <a:r>
              <a:rPr lang="cs-CZ" sz="2800" i="1" dirty="0" smtClean="0"/>
              <a:t>c, 39 let</a:t>
            </a:r>
            <a:endParaRPr lang="cs-CZ" sz="2800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2. otázka</a:t>
            </a:r>
          </a:p>
          <a:p>
            <a:pPr algn="ctr">
              <a:buNone/>
            </a:pPr>
            <a:endParaRPr lang="cs-CZ" sz="2800" dirty="0"/>
          </a:p>
          <a:p>
            <a:pPr algn="ctr">
              <a:buNone/>
            </a:pPr>
            <a:r>
              <a:rPr lang="cs-CZ" sz="2800" dirty="0" smtClean="0"/>
              <a:t>Jak se přezdívalo Elvisi </a:t>
            </a:r>
            <a:r>
              <a:rPr lang="cs-CZ" sz="2800" dirty="0" err="1" smtClean="0"/>
              <a:t>Presleymu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3.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Které dva nástroje ovládal Elvis </a:t>
            </a:r>
            <a:r>
              <a:rPr lang="cs-CZ" sz="2800" dirty="0" err="1" smtClean="0"/>
              <a:t>Presley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800" b="1" dirty="0" smtClean="0"/>
              <a:t>4.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Pokus se doplnit:</a:t>
            </a:r>
          </a:p>
          <a:p>
            <a:pPr algn="ctr"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E</a:t>
            </a:r>
            <a:r>
              <a:rPr lang="cs-CZ" sz="2800" dirty="0" smtClean="0"/>
              <a:t>lvis </a:t>
            </a:r>
            <a:r>
              <a:rPr lang="cs-CZ" sz="2800" dirty="0" err="1" smtClean="0"/>
              <a:t>Presley</a:t>
            </a:r>
            <a:r>
              <a:rPr lang="cs-CZ" sz="2800" dirty="0" smtClean="0"/>
              <a:t> se vyznačoval láskou ke __________ a k výstřednímu ___________. </a:t>
            </a:r>
          </a:p>
          <a:p>
            <a:pPr>
              <a:buNone/>
            </a:pPr>
            <a:r>
              <a:rPr lang="cs-CZ" sz="2800" b="1" dirty="0" smtClean="0"/>
              <a:t>E</a:t>
            </a:r>
            <a:r>
              <a:rPr lang="cs-CZ" sz="2800" dirty="0" smtClean="0"/>
              <a:t>lvis začal dobývat __________ </a:t>
            </a:r>
            <a:r>
              <a:rPr lang="cs-CZ" sz="2800" i="1" dirty="0" smtClean="0"/>
              <a:t>(napiš zemi)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b="1" dirty="0" smtClean="0"/>
              <a:t>R</a:t>
            </a:r>
            <a:r>
              <a:rPr lang="cs-CZ" sz="2800" dirty="0" smtClean="0"/>
              <a:t>ok _____ se stal rokem Elvise </a:t>
            </a:r>
            <a:r>
              <a:rPr lang="cs-CZ" sz="2800" dirty="0" err="1" smtClean="0"/>
              <a:t>Presleyho</a:t>
            </a:r>
            <a:r>
              <a:rPr lang="cs-CZ" sz="2800" dirty="0" smtClean="0"/>
              <a:t>. </a:t>
            </a:r>
          </a:p>
          <a:p>
            <a:pPr>
              <a:buNone/>
            </a:pPr>
            <a:r>
              <a:rPr lang="cs-CZ" sz="2800" b="1" dirty="0" smtClean="0"/>
              <a:t>J</a:t>
            </a:r>
            <a:r>
              <a:rPr lang="cs-CZ" sz="2800" dirty="0" smtClean="0"/>
              <a:t>eho jediná dcera se jmenuje _______.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5.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Jakým neřestem propadal Elvis?</a:t>
            </a:r>
            <a:endParaRPr lang="cs-CZ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6.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Jak zemřel Elvis </a:t>
            </a:r>
            <a:r>
              <a:rPr lang="cs-CZ" sz="2800" dirty="0" err="1" smtClean="0"/>
              <a:t>Presley</a:t>
            </a:r>
            <a:r>
              <a:rPr lang="cs-CZ" sz="2800" dirty="0"/>
              <a:t>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/>
              <a:t>7. otázka</a:t>
            </a:r>
          </a:p>
          <a:p>
            <a:pPr algn="ctr">
              <a:buNone/>
            </a:pPr>
            <a:endParaRPr lang="cs-CZ" sz="2800" b="1" dirty="0"/>
          </a:p>
          <a:p>
            <a:pPr algn="ctr">
              <a:buNone/>
            </a:pPr>
            <a:r>
              <a:rPr lang="cs-CZ" sz="2800" dirty="0" smtClean="0"/>
              <a:t>Na základě poslechu urči, o jakou slavnou píseň Elvise </a:t>
            </a:r>
            <a:r>
              <a:rPr lang="cs-CZ" sz="2800" dirty="0" err="1" smtClean="0"/>
              <a:t>Presleyho</a:t>
            </a:r>
            <a:r>
              <a:rPr lang="cs-CZ" sz="2800" dirty="0" smtClean="0"/>
              <a:t> se jedná.</a:t>
            </a:r>
          </a:p>
          <a:p>
            <a:pPr algn="ctr">
              <a:buNone/>
            </a:pPr>
            <a:endParaRPr lang="cs-CZ" sz="2800" dirty="0"/>
          </a:p>
          <a:p>
            <a:pPr algn="ctr">
              <a:buNone/>
            </a:pPr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youtube.com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watch</a:t>
            </a:r>
            <a:r>
              <a:rPr lang="cs-CZ" sz="2400" dirty="0" smtClean="0">
                <a:hlinkClick r:id="rId2"/>
              </a:rPr>
              <a:t>?v=qQAgidZW0LY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212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SVĚTOVÁ POPULÁRNÍ A ROCKOVÁ HUDBA</vt:lpstr>
      <vt:lpstr>TEST</vt:lpstr>
      <vt:lpstr>TEST</vt:lpstr>
      <vt:lpstr>TEST</vt:lpstr>
      <vt:lpstr>TEST</vt:lpstr>
      <vt:lpstr>TEST</vt:lpstr>
      <vt:lpstr>TEST</vt:lpstr>
      <vt:lpstr>TEST</vt:lpstr>
      <vt:lpstr>TEST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škola</cp:lastModifiedBy>
  <cp:revision>30</cp:revision>
  <dcterms:created xsi:type="dcterms:W3CDTF">2012-08-22T18:49:26Z</dcterms:created>
  <dcterms:modified xsi:type="dcterms:W3CDTF">2013-06-25T16:06:25Z</dcterms:modified>
</cp:coreProperties>
</file>