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3" r:id="rId8"/>
    <p:sldId id="264" r:id="rId9"/>
    <p:sldId id="267" r:id="rId10"/>
    <p:sldId id="265" r:id="rId11"/>
    <p:sldId id="266" r:id="rId12"/>
    <p:sldId id="268" r:id="rId13"/>
    <p:sldId id="26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71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5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5B1E8-60AB-4819-BB04-EE908E40F5AA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1F5308-D9F5-4B80-8273-D16456DC00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NXp-vpE9eU" TargetMode="External"/><Relationship Id="rId7" Type="http://schemas.openxmlformats.org/officeDocument/2006/relationships/image" Target="../media/image8.jpeg"/><Relationship Id="rId2" Type="http://schemas.openxmlformats.org/officeDocument/2006/relationships/hyperlink" Target="http://www.youtube.com/watch?v=eDdI7GhZSQ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n6j4TGqVl5g" TargetMode="External"/><Relationship Id="rId5" Type="http://schemas.openxmlformats.org/officeDocument/2006/relationships/hyperlink" Target="http://www.youtube.com/watch?v=mBLLIftWqfQ" TargetMode="External"/><Relationship Id="rId4" Type="http://schemas.openxmlformats.org/officeDocument/2006/relationships/hyperlink" Target="http://www.youtube.com/watch?v=kEogJacjLTE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eDdI7GhZSQA" TargetMode="External"/><Relationship Id="rId3" Type="http://schemas.openxmlformats.org/officeDocument/2006/relationships/hyperlink" Target="http://www.topnews.in/light/people/john-lennon" TargetMode="External"/><Relationship Id="rId7" Type="http://schemas.openxmlformats.org/officeDocument/2006/relationships/hyperlink" Target="http://www.tmz.com/2012/08/23/john-lennon-mark-david-chapman-parole-denied/" TargetMode="External"/><Relationship Id="rId12" Type="http://schemas.openxmlformats.org/officeDocument/2006/relationships/hyperlink" Target="http://www.youtube.com/watch?v=n6j4TGqVl5g" TargetMode="External"/><Relationship Id="rId2" Type="http://schemas.openxmlformats.org/officeDocument/2006/relationships/hyperlink" Target="http://cs.wikipedia.org/wiki/Soubor:The_Fab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xaminer.com/article/if-you-don-t-think-ringo-starr-was-a-good-drummer-you-don-t-listen-to-the-beatles" TargetMode="External"/><Relationship Id="rId11" Type="http://schemas.openxmlformats.org/officeDocument/2006/relationships/hyperlink" Target="http://www.youtube.com/watch?v=mBLLIftWqfQ" TargetMode="External"/><Relationship Id="rId5" Type="http://schemas.openxmlformats.org/officeDocument/2006/relationships/hyperlink" Target="http://www.duduki.net/cgi-bin/performer?id=P_046ade1f67345155" TargetMode="External"/><Relationship Id="rId10" Type="http://schemas.openxmlformats.org/officeDocument/2006/relationships/hyperlink" Target="http://www.youtube.com/watch?v=kEogJacjLTE" TargetMode="External"/><Relationship Id="rId4" Type="http://schemas.openxmlformats.org/officeDocument/2006/relationships/hyperlink" Target="http://dueysdrawings.com/phpBB3/viewtopic.php?f=16&amp;t=5650" TargetMode="External"/><Relationship Id="rId9" Type="http://schemas.openxmlformats.org/officeDocument/2006/relationships/hyperlink" Target="http://www.youtube.com/watch?v=ONXp-vpE9e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44824"/>
            <a:ext cx="7772400" cy="1470025"/>
          </a:xfrm>
        </p:spPr>
        <p:txBody>
          <a:bodyPr/>
          <a:lstStyle/>
          <a:p>
            <a:r>
              <a:rPr lang="cs-CZ" b="1" dirty="0" smtClean="0"/>
              <a:t>SVĚTOVÁ POPULÁRNÍ</a:t>
            </a:r>
            <a:br>
              <a:rPr lang="cs-CZ" b="1" dirty="0" smtClean="0"/>
            </a:br>
            <a:r>
              <a:rPr lang="cs-CZ" b="1" dirty="0" smtClean="0"/>
              <a:t>A ROCKOVÁ HUDBA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429000"/>
            <a:ext cx="6400800" cy="144016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60. léta 20. století / 1. část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797152"/>
            <a:ext cx="6078538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cs-CZ" u="sng" dirty="0" smtClean="0"/>
              <a:t>Název školy</a:t>
            </a:r>
            <a:r>
              <a:rPr lang="cs-CZ" dirty="0" smtClean="0"/>
              <a:t>: Základní škola Francova Lhota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Autor</a:t>
            </a:r>
            <a:r>
              <a:rPr lang="cs-CZ" dirty="0" smtClean="0"/>
              <a:t>: Mgr. Lada Martinková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Datum:</a:t>
            </a:r>
            <a:r>
              <a:rPr lang="cs-CZ" dirty="0" smtClean="0"/>
              <a:t> 9. 1. </a:t>
            </a:r>
            <a:r>
              <a:rPr lang="cs-CZ" smtClean="0"/>
              <a:t>2013</a:t>
            </a: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Ročník:</a:t>
            </a:r>
            <a:r>
              <a:rPr lang="cs-CZ" dirty="0" smtClean="0"/>
              <a:t> 8.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Tematická oblast:</a:t>
            </a:r>
            <a:r>
              <a:rPr lang="cs-CZ" dirty="0" smtClean="0"/>
              <a:t> Světová populární a rocková hudba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Název</a:t>
            </a:r>
            <a:r>
              <a:rPr lang="cs-CZ" dirty="0" smtClean="0"/>
              <a:t>: VY_32_INOVACE_11_60. léta 20. století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Číslo projektu</a:t>
            </a:r>
            <a:r>
              <a:rPr lang="cs-CZ" dirty="0" smtClean="0"/>
              <a:t>: CZ.1.07/1.4.00/21.2506</a:t>
            </a:r>
            <a:endParaRPr lang="cs-CZ" u="sng" dirty="0" smtClean="0"/>
          </a:p>
          <a:p>
            <a:pPr>
              <a:lnSpc>
                <a:spcPct val="90000"/>
              </a:lnSpc>
            </a:pPr>
            <a:r>
              <a:rPr lang="cs-CZ" u="sng" dirty="0" smtClean="0"/>
              <a:t>Anotace</a:t>
            </a:r>
            <a:r>
              <a:rPr lang="cs-CZ" dirty="0" smtClean="0"/>
              <a:t>: Žák bude seznámen s další hudební érou 50. let 20. století, s dobou rock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rollu</a:t>
            </a:r>
            <a:r>
              <a:rPr lang="cs-CZ" dirty="0" smtClean="0"/>
              <a:t>.	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Očekávaný výstup</a:t>
            </a:r>
            <a:r>
              <a:rPr lang="cs-CZ" dirty="0" smtClean="0"/>
              <a:t>: Žák bude schopen několika větami povyprávět o době rock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rollu</a:t>
            </a:r>
            <a:r>
              <a:rPr lang="cs-CZ" dirty="0" smtClean="0"/>
              <a:t> a o osobnostech spojených s ním.</a:t>
            </a:r>
          </a:p>
          <a:p>
            <a:pPr>
              <a:lnSpc>
                <a:spcPct val="90000"/>
              </a:lnSpc>
            </a:pPr>
            <a:r>
              <a:rPr lang="cs-CZ" u="sng" dirty="0" smtClean="0"/>
              <a:t>Druh učebního materiálu</a:t>
            </a:r>
            <a:r>
              <a:rPr lang="cs-CZ" dirty="0" smtClean="0"/>
              <a:t>: Pracovní prezentace.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/>
              <a:t>Co se týká zrodu populární hudby, ten směřujeme do </a:t>
            </a:r>
            <a:r>
              <a:rPr lang="cs-CZ" sz="2400" b="1" dirty="0" smtClean="0"/>
              <a:t>USA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b="1" i="1" dirty="0" smtClean="0"/>
              <a:t>A CO SE DĚLO V EVROPĚ?</a:t>
            </a:r>
          </a:p>
          <a:p>
            <a:pPr algn="ctr">
              <a:buNone/>
            </a:pPr>
            <a:endParaRPr lang="cs-CZ" sz="2400" b="1" i="1" dirty="0"/>
          </a:p>
          <a:p>
            <a:pPr algn="ctr">
              <a:buNone/>
            </a:pPr>
            <a:r>
              <a:rPr lang="cs-CZ" sz="2400" dirty="0" smtClean="0"/>
              <a:t>Tam byla zemí moderní populární hudby bezesporu </a:t>
            </a:r>
            <a:r>
              <a:rPr lang="cs-CZ" sz="2400" i="1" dirty="0" smtClean="0">
                <a:solidFill>
                  <a:srgbClr val="FF0000"/>
                </a:solidFill>
              </a:rPr>
              <a:t>Anglie</a:t>
            </a:r>
            <a:r>
              <a:rPr lang="cs-CZ" sz="2400" dirty="0" smtClean="0"/>
              <a:t>. </a:t>
            </a:r>
          </a:p>
          <a:p>
            <a:pPr algn="ctr">
              <a:buNone/>
            </a:pPr>
            <a:r>
              <a:rPr lang="cs-CZ" sz="2400" b="1" dirty="0" smtClean="0"/>
              <a:t>Její vliv byl pak neobyčejně silný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Pomalu se tedy přesouváme od </a:t>
            </a:r>
            <a:r>
              <a:rPr lang="cs-CZ" sz="2400" i="1" dirty="0" smtClean="0"/>
              <a:t>rokenrolu z 50. let </a:t>
            </a:r>
            <a:r>
              <a:rPr lang="cs-CZ" sz="2400" dirty="0" smtClean="0"/>
              <a:t>k samotné </a:t>
            </a:r>
            <a:r>
              <a:rPr lang="cs-CZ" sz="2400" b="1" dirty="0" smtClean="0">
                <a:solidFill>
                  <a:srgbClr val="7030A0"/>
                </a:solidFill>
              </a:rPr>
              <a:t>rockové hudbě 60. let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2400" dirty="0" smtClean="0"/>
              <a:t>Na </a:t>
            </a:r>
            <a:r>
              <a:rPr lang="cs-CZ" sz="2400" b="1" dirty="0" smtClean="0"/>
              <a:t>přelomu 50. a 60. let </a:t>
            </a:r>
            <a:r>
              <a:rPr lang="cs-CZ" sz="2400" dirty="0" smtClean="0"/>
              <a:t>mělo i velký význam město </a:t>
            </a:r>
            <a:r>
              <a:rPr lang="cs-CZ" sz="2400" b="1" i="1" dirty="0" smtClean="0">
                <a:solidFill>
                  <a:srgbClr val="00B050"/>
                </a:solidFill>
              </a:rPr>
              <a:t>Liverpool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Celková atmosféra tohoto města skutečně nahrávala vzniku </a:t>
            </a:r>
            <a:r>
              <a:rPr lang="cs-CZ" sz="2400" b="1" dirty="0" smtClean="0"/>
              <a:t>nových rockových skupin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Důraz byl kladen spíše na 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skupinové</a:t>
            </a:r>
            <a:r>
              <a:rPr lang="cs-CZ" sz="2400" dirty="0" smtClean="0"/>
              <a:t> hraní.</a:t>
            </a:r>
          </a:p>
          <a:p>
            <a:pPr algn="ctr">
              <a:buNone/>
            </a:pPr>
            <a:endParaRPr lang="cs-CZ" sz="2400" dirty="0"/>
          </a:p>
          <a:p>
            <a:pPr algn="ctr">
              <a:buNone/>
            </a:pPr>
            <a:r>
              <a:rPr lang="cs-CZ" sz="2400" dirty="0" smtClean="0"/>
              <a:t>Liverpoolský život se odehrával především v </a:t>
            </a:r>
            <a:r>
              <a:rPr lang="cs-CZ" sz="2400" b="1" dirty="0" smtClean="0"/>
              <a:t>klubech</a:t>
            </a:r>
            <a:r>
              <a:rPr lang="cs-CZ" sz="2400" dirty="0" smtClean="0"/>
              <a:t>.</a:t>
            </a:r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400" dirty="0" smtClean="0"/>
              <a:t>V jednom takovém klubu začínala i nejslavnější kapela všech dob – </a:t>
            </a:r>
            <a:r>
              <a:rPr lang="cs-CZ" sz="2400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Beatles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názvu se nachází slovní hříčka: 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beetle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cs-CZ" sz="2400" dirty="0" smtClean="0"/>
              <a:t>= </a:t>
            </a:r>
            <a:r>
              <a:rPr lang="cs-CZ" sz="2400" i="1" dirty="0" smtClean="0"/>
              <a:t>brouk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beat </a:t>
            </a:r>
            <a:r>
              <a:rPr lang="cs-CZ" sz="2400" dirty="0" smtClean="0"/>
              <a:t>= </a:t>
            </a:r>
            <a:r>
              <a:rPr lang="cs-CZ" sz="2400" i="1" dirty="0" smtClean="0"/>
              <a:t>puls</a:t>
            </a:r>
            <a:r>
              <a:rPr lang="cs-CZ" sz="2400" dirty="0" smtClean="0"/>
              <a:t>, </a:t>
            </a:r>
            <a:r>
              <a:rPr lang="cs-CZ" sz="2400" i="1" dirty="0" smtClean="0"/>
              <a:t>tep</a:t>
            </a:r>
          </a:p>
          <a:p>
            <a:r>
              <a:rPr lang="cs-CZ" sz="2400" dirty="0" smtClean="0"/>
              <a:t>anglická </a:t>
            </a:r>
            <a:r>
              <a:rPr lang="cs-CZ" sz="2400" b="1" dirty="0" smtClean="0"/>
              <a:t>rokenrolová</a:t>
            </a:r>
            <a:r>
              <a:rPr lang="cs-CZ" sz="2400" dirty="0" smtClean="0"/>
              <a:t>  skupina z </a:t>
            </a:r>
            <a:r>
              <a:rPr lang="cs-CZ" sz="2400" b="1" dirty="0" smtClean="0"/>
              <a:t>Liverpoolu</a:t>
            </a:r>
          </a:p>
          <a:p>
            <a:r>
              <a:rPr lang="cs-CZ" sz="2400" dirty="0" smtClean="0"/>
              <a:t>členové:</a:t>
            </a:r>
          </a:p>
          <a:p>
            <a:pPr lvl="1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John Lennon </a:t>
            </a:r>
            <a:r>
              <a:rPr lang="cs-CZ" sz="2400" dirty="0" smtClean="0"/>
              <a:t>(doprovodná </a:t>
            </a:r>
            <a:r>
              <a:rPr lang="cs-CZ" sz="2400" b="1" dirty="0" smtClean="0"/>
              <a:t>kytara</a:t>
            </a:r>
            <a:r>
              <a:rPr lang="cs-CZ" sz="2400" dirty="0" smtClean="0"/>
              <a:t> a </a:t>
            </a:r>
            <a:r>
              <a:rPr lang="cs-CZ" sz="2400" b="1" dirty="0" smtClean="0"/>
              <a:t>zpěv</a:t>
            </a:r>
            <a:r>
              <a:rPr lang="cs-CZ" sz="2400" dirty="0" smtClean="0"/>
              <a:t>)</a:t>
            </a:r>
          </a:p>
          <a:p>
            <a:pPr lvl="1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Paul </a:t>
            </a:r>
            <a:r>
              <a:rPr lang="cs-CZ" sz="2400" dirty="0" err="1" smtClean="0">
                <a:solidFill>
                  <a:srgbClr val="7030A0"/>
                </a:solidFill>
              </a:rPr>
              <a:t>McCartney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smtClean="0"/>
              <a:t>(basová </a:t>
            </a:r>
            <a:r>
              <a:rPr lang="cs-CZ" sz="2400" b="1" dirty="0" smtClean="0"/>
              <a:t>kytara</a:t>
            </a:r>
            <a:r>
              <a:rPr lang="cs-CZ" sz="2400" dirty="0" smtClean="0"/>
              <a:t> a </a:t>
            </a:r>
            <a:r>
              <a:rPr lang="cs-CZ" sz="2400" b="1" dirty="0" smtClean="0"/>
              <a:t>zpěv</a:t>
            </a:r>
            <a:r>
              <a:rPr lang="cs-CZ" sz="2400" dirty="0" smtClean="0"/>
              <a:t>)</a:t>
            </a:r>
          </a:p>
          <a:p>
            <a:pPr lvl="1">
              <a:buNone/>
            </a:pPr>
            <a:r>
              <a:rPr lang="cs-CZ" sz="2400" dirty="0" err="1" smtClean="0">
                <a:solidFill>
                  <a:srgbClr val="7030A0"/>
                </a:solidFill>
              </a:rPr>
              <a:t>George</a:t>
            </a:r>
            <a:r>
              <a:rPr lang="cs-CZ" sz="2400" dirty="0" smtClean="0">
                <a:solidFill>
                  <a:srgbClr val="7030A0"/>
                </a:solidFill>
              </a:rPr>
              <a:t> Harrison </a:t>
            </a:r>
            <a:r>
              <a:rPr lang="cs-CZ" sz="2400" dirty="0" smtClean="0"/>
              <a:t>(sólová </a:t>
            </a:r>
            <a:r>
              <a:rPr lang="cs-CZ" sz="2400" b="1" dirty="0" smtClean="0"/>
              <a:t>kytara</a:t>
            </a:r>
            <a:r>
              <a:rPr lang="cs-CZ" sz="2400" dirty="0" smtClean="0"/>
              <a:t> a </a:t>
            </a:r>
            <a:r>
              <a:rPr lang="cs-CZ" sz="2400" b="1" dirty="0" smtClean="0"/>
              <a:t>zpěv</a:t>
            </a:r>
            <a:r>
              <a:rPr lang="cs-CZ" sz="2400" dirty="0" smtClean="0"/>
              <a:t>)</a:t>
            </a:r>
          </a:p>
          <a:p>
            <a:pPr lvl="1">
              <a:buNone/>
            </a:pPr>
            <a:r>
              <a:rPr lang="cs-CZ" sz="2400" dirty="0" err="1" smtClean="0">
                <a:solidFill>
                  <a:srgbClr val="7030A0"/>
                </a:solidFill>
              </a:rPr>
              <a:t>Ringo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Starr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smtClean="0"/>
              <a:t>(</a:t>
            </a:r>
            <a:r>
              <a:rPr lang="cs-CZ" sz="2400" b="1" dirty="0" smtClean="0"/>
              <a:t>bicí</a:t>
            </a:r>
            <a:r>
              <a:rPr lang="cs-CZ" sz="2400" dirty="0" smtClean="0"/>
              <a:t> a občas </a:t>
            </a:r>
            <a:r>
              <a:rPr lang="cs-CZ" sz="2400" b="1" dirty="0" smtClean="0"/>
              <a:t>zpěv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</p:txBody>
      </p:sp>
      <p:pic>
        <p:nvPicPr>
          <p:cNvPr id="4" name="Obrázek 3" descr="600px-The_Fab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1196752"/>
            <a:ext cx="3131840" cy="450222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JOHN LENNON</a:t>
            </a:r>
            <a:endParaRPr lang="cs-CZ" sz="2400" dirty="0"/>
          </a:p>
        </p:txBody>
      </p:sp>
      <p:pic>
        <p:nvPicPr>
          <p:cNvPr id="4" name="Obrázek 3" descr="John-Lennon_1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1700808"/>
            <a:ext cx="3828057" cy="486682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PAUL MCCARTNEY</a:t>
            </a:r>
            <a:endParaRPr lang="cs-CZ" sz="2400" dirty="0"/>
          </a:p>
        </p:txBody>
      </p:sp>
      <p:pic>
        <p:nvPicPr>
          <p:cNvPr id="4" name="Obrázek 3" descr="Paul_McCartney_by_phan_to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1628800"/>
            <a:ext cx="3816424" cy="470068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GEORGE HARRISON</a:t>
            </a:r>
            <a:endParaRPr lang="cs-CZ" sz="2400" dirty="0"/>
          </a:p>
        </p:txBody>
      </p:sp>
      <p:pic>
        <p:nvPicPr>
          <p:cNvPr id="4" name="Obrázek 3" descr="tn_400__cov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1412776"/>
            <a:ext cx="4123060" cy="5080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RINGO STARR</a:t>
            </a:r>
            <a:endParaRPr lang="cs-CZ" sz="2400" dirty="0"/>
          </a:p>
        </p:txBody>
      </p:sp>
      <p:pic>
        <p:nvPicPr>
          <p:cNvPr id="4" name="Obrázek 3" descr="ringo-star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99792" y="1700808"/>
            <a:ext cx="4032448" cy="493118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zpočátku hrávali v klubech a na tancovačkách písně </a:t>
            </a:r>
            <a:r>
              <a:rPr lang="cs-CZ" sz="2400" b="1" dirty="0" smtClean="0"/>
              <a:t>Elvise</a:t>
            </a:r>
            <a:r>
              <a:rPr lang="cs-CZ" sz="2400" dirty="0" smtClean="0"/>
              <a:t> </a:t>
            </a:r>
            <a:r>
              <a:rPr lang="cs-CZ" sz="2400" b="1" dirty="0" err="1" smtClean="0"/>
              <a:t>Presleyho</a:t>
            </a:r>
            <a:endParaRPr lang="cs-CZ" sz="2400" b="1" dirty="0" smtClean="0"/>
          </a:p>
          <a:p>
            <a:r>
              <a:rPr lang="cs-CZ" sz="2400" dirty="0" smtClean="0"/>
              <a:t>v roce </a:t>
            </a:r>
            <a:r>
              <a:rPr lang="cs-CZ" sz="2400" b="1" dirty="0" smtClean="0"/>
              <a:t>1960</a:t>
            </a:r>
            <a:r>
              <a:rPr lang="cs-CZ" sz="2400" dirty="0" smtClean="0"/>
              <a:t> vyrazili poprvé do zahraničí</a:t>
            </a:r>
          </a:p>
          <a:p>
            <a:r>
              <a:rPr lang="cs-CZ" sz="2400" dirty="0" smtClean="0"/>
              <a:t>v roce </a:t>
            </a:r>
            <a:r>
              <a:rPr lang="cs-CZ" sz="2400" b="1" dirty="0" smtClean="0"/>
              <a:t>1961</a:t>
            </a:r>
            <a:r>
              <a:rPr lang="cs-CZ" sz="2400" dirty="0" smtClean="0"/>
              <a:t> si kapela přivezla z Hamburku nové účesy – ofina a dlouhé napomádované vlasy</a:t>
            </a:r>
          </a:p>
          <a:p>
            <a:r>
              <a:rPr lang="cs-CZ" sz="2400" dirty="0" smtClean="0"/>
              <a:t>v roce </a:t>
            </a:r>
            <a:r>
              <a:rPr lang="cs-CZ" sz="2400" b="1" dirty="0" smtClean="0"/>
              <a:t>1962</a:t>
            </a:r>
            <a:r>
              <a:rPr lang="cs-CZ" sz="2400" dirty="0" smtClean="0"/>
              <a:t> se poprvé jejich písničky objevily v britské hitparádě</a:t>
            </a:r>
          </a:p>
          <a:p>
            <a:r>
              <a:rPr lang="cs-CZ" sz="2400" dirty="0" smtClean="0"/>
              <a:t>zpočátku měli problémy se </a:t>
            </a:r>
            <a:r>
              <a:rPr lang="cs-CZ" sz="2400" b="1" dirty="0" smtClean="0"/>
              <a:t>znalostí</a:t>
            </a:r>
            <a:r>
              <a:rPr lang="cs-CZ" sz="2400" dirty="0" smtClean="0"/>
              <a:t> </a:t>
            </a:r>
            <a:r>
              <a:rPr lang="cs-CZ" sz="2400" b="1" dirty="0" smtClean="0"/>
              <a:t>not </a:t>
            </a:r>
          </a:p>
          <a:p>
            <a:r>
              <a:rPr lang="cs-CZ" sz="2400" dirty="0" smtClean="0"/>
              <a:t>stali se legendou (přízeň fanoušků byla projevována až hystericky) = </a:t>
            </a:r>
            <a:r>
              <a:rPr lang="cs-CZ" sz="2400" i="1" dirty="0" smtClean="0">
                <a:solidFill>
                  <a:srgbClr val="0070C0"/>
                </a:solidFill>
              </a:rPr>
              <a:t>„</a:t>
            </a:r>
            <a:r>
              <a:rPr lang="cs-CZ" sz="2400" i="1" dirty="0" err="1" smtClean="0">
                <a:solidFill>
                  <a:srgbClr val="0070C0"/>
                </a:solidFill>
              </a:rPr>
              <a:t>beatlemánie</a:t>
            </a:r>
            <a:r>
              <a:rPr lang="cs-CZ" sz="2400" i="1" dirty="0" smtClean="0">
                <a:solidFill>
                  <a:srgbClr val="0070C0"/>
                </a:solidFill>
              </a:rPr>
              <a:t>“</a:t>
            </a:r>
          </a:p>
          <a:p>
            <a:r>
              <a:rPr lang="cs-CZ" sz="2400" dirty="0" smtClean="0"/>
              <a:t>členové se vydali svou vlastní cestou v roce </a:t>
            </a:r>
            <a:r>
              <a:rPr lang="cs-CZ" sz="2400" b="1" dirty="0" smtClean="0"/>
              <a:t>1970</a:t>
            </a:r>
          </a:p>
          <a:p>
            <a:r>
              <a:rPr lang="cs-CZ" sz="2400" dirty="0" smtClean="0"/>
              <a:t>zůstalo po nich </a:t>
            </a:r>
            <a:r>
              <a:rPr lang="cs-CZ" sz="2400" b="1" dirty="0" smtClean="0"/>
              <a:t>200</a:t>
            </a:r>
            <a:r>
              <a:rPr lang="cs-CZ" sz="2400" dirty="0" smtClean="0"/>
              <a:t> písní a </a:t>
            </a:r>
            <a:r>
              <a:rPr lang="cs-CZ" sz="2400" b="1" dirty="0" smtClean="0"/>
              <a:t>4</a:t>
            </a:r>
            <a:r>
              <a:rPr lang="cs-CZ" sz="2400" dirty="0" smtClean="0"/>
              <a:t> filmy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/>
              <a:t>Beatles zasáhla tragická událost, která se stala</a:t>
            </a:r>
            <a:br>
              <a:rPr lang="cs-CZ" sz="2800" dirty="0" smtClean="0"/>
            </a:br>
            <a:r>
              <a:rPr lang="cs-CZ" sz="2800" dirty="0" smtClean="0"/>
              <a:t>8. prosince roku 1980, kdy </a:t>
            </a:r>
            <a:r>
              <a:rPr lang="cs-CZ" sz="2800" b="1" dirty="0" smtClean="0"/>
              <a:t>David </a:t>
            </a:r>
            <a:r>
              <a:rPr lang="cs-CZ" sz="2800" b="1" dirty="0" err="1" smtClean="0"/>
              <a:t>Chapman</a:t>
            </a:r>
            <a:r>
              <a:rPr lang="cs-CZ" sz="2800" b="1" dirty="0" smtClean="0"/>
              <a:t> </a:t>
            </a:r>
            <a:r>
              <a:rPr lang="cs-CZ" sz="2800" dirty="0" smtClean="0"/>
              <a:t>(bývalý člen skupiny)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zavraždil</a:t>
            </a:r>
            <a:r>
              <a:rPr lang="cs-CZ" sz="2800" dirty="0" smtClean="0"/>
              <a:t> </a:t>
            </a:r>
            <a:r>
              <a:rPr lang="cs-CZ" sz="2800" b="1" dirty="0" smtClean="0"/>
              <a:t>Johna Lennona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" name="Obrázek 3" descr="0823-mark-david-chapman-ny-corrections-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1720" y="3068960"/>
            <a:ext cx="5148684" cy="356663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i="1" dirty="0" err="1" smtClean="0"/>
              <a:t>Hey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Jude</a:t>
            </a:r>
            <a:r>
              <a:rPr lang="cs-CZ" sz="2400" i="1" dirty="0" smtClean="0"/>
              <a:t>			</a:t>
            </a:r>
            <a:r>
              <a:rPr lang="cs-CZ" sz="2000" i="1" dirty="0" smtClean="0">
                <a:hlinkClick r:id="rId2"/>
              </a:rPr>
              <a:t>http://www.</a:t>
            </a:r>
            <a:r>
              <a:rPr lang="cs-CZ" sz="2000" i="1" dirty="0" err="1" smtClean="0">
                <a:hlinkClick r:id="rId2"/>
              </a:rPr>
              <a:t>youtube.com</a:t>
            </a:r>
            <a:r>
              <a:rPr lang="cs-CZ" sz="2000" i="1" dirty="0" smtClean="0">
                <a:hlinkClick r:id="rId2"/>
              </a:rPr>
              <a:t>/</a:t>
            </a:r>
            <a:r>
              <a:rPr lang="cs-CZ" sz="2000" i="1" dirty="0" err="1" smtClean="0">
                <a:hlinkClick r:id="rId2"/>
              </a:rPr>
              <a:t>watch</a:t>
            </a:r>
            <a:r>
              <a:rPr lang="cs-CZ" sz="2000" i="1" dirty="0" smtClean="0">
                <a:hlinkClick r:id="rId2"/>
              </a:rPr>
              <a:t>?v=eDdI7GhZSQA</a:t>
            </a:r>
            <a:endParaRPr lang="cs-CZ" sz="2000" i="1" dirty="0" smtClean="0"/>
          </a:p>
          <a:p>
            <a:pPr marL="457200" indent="-457200">
              <a:buAutoNum type="arabicPeriod"/>
            </a:pPr>
            <a:r>
              <a:rPr lang="cs-CZ" sz="2400" b="1" i="1" dirty="0" err="1" smtClean="0"/>
              <a:t>Yesterday</a:t>
            </a:r>
            <a:r>
              <a:rPr lang="cs-CZ" sz="2400" i="1" dirty="0" smtClean="0"/>
              <a:t> (Včera)		</a:t>
            </a:r>
            <a:r>
              <a:rPr lang="cs-CZ" sz="2000" i="1" dirty="0" smtClean="0">
                <a:hlinkClick r:id="rId3"/>
              </a:rPr>
              <a:t>http://www.</a:t>
            </a:r>
            <a:r>
              <a:rPr lang="cs-CZ" sz="2000" i="1" dirty="0" err="1" smtClean="0">
                <a:hlinkClick r:id="rId3"/>
              </a:rPr>
              <a:t>youtube.com</a:t>
            </a:r>
            <a:r>
              <a:rPr lang="cs-CZ" sz="2000" i="1" dirty="0" smtClean="0">
                <a:hlinkClick r:id="rId3"/>
              </a:rPr>
              <a:t>/</a:t>
            </a:r>
            <a:r>
              <a:rPr lang="cs-CZ" sz="2000" i="1" dirty="0" err="1" smtClean="0">
                <a:hlinkClick r:id="rId3"/>
              </a:rPr>
              <a:t>watch</a:t>
            </a:r>
            <a:r>
              <a:rPr lang="cs-CZ" sz="2000" i="1" dirty="0" smtClean="0">
                <a:hlinkClick r:id="rId3"/>
              </a:rPr>
              <a:t>?v=</a:t>
            </a:r>
            <a:r>
              <a:rPr lang="cs-CZ" sz="2000" i="1" dirty="0" err="1" smtClean="0">
                <a:hlinkClick r:id="rId3"/>
              </a:rPr>
              <a:t>ONXp</a:t>
            </a:r>
            <a:r>
              <a:rPr lang="cs-CZ" sz="2000" i="1" dirty="0" smtClean="0">
                <a:hlinkClick r:id="rId3"/>
              </a:rPr>
              <a:t>-vpE9eU</a:t>
            </a:r>
            <a:endParaRPr lang="cs-CZ" sz="2000" i="1" dirty="0" smtClean="0"/>
          </a:p>
          <a:p>
            <a:pPr marL="457200" indent="-457200">
              <a:buAutoNum type="arabicPeriod"/>
            </a:pPr>
            <a:r>
              <a:rPr lang="cs-CZ" sz="2400" b="1" i="1" dirty="0" smtClean="0"/>
              <a:t>Let </a:t>
            </a:r>
            <a:r>
              <a:rPr lang="cs-CZ" sz="2400" b="1" i="1" dirty="0" err="1" smtClean="0"/>
              <a:t>it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be</a:t>
            </a:r>
            <a:r>
              <a:rPr lang="cs-CZ" sz="2400" b="1" i="1" dirty="0" smtClean="0"/>
              <a:t> </a:t>
            </a:r>
            <a:r>
              <a:rPr lang="cs-CZ" sz="2400" i="1" dirty="0" smtClean="0"/>
              <a:t>(Nech to být)	</a:t>
            </a:r>
            <a:r>
              <a:rPr lang="cs-CZ" sz="2000" i="1" dirty="0" smtClean="0">
                <a:hlinkClick r:id="rId4"/>
              </a:rPr>
              <a:t>http://www.</a:t>
            </a:r>
            <a:r>
              <a:rPr lang="cs-CZ" sz="2000" i="1" dirty="0" err="1" smtClean="0">
                <a:hlinkClick r:id="rId4"/>
              </a:rPr>
              <a:t>youtube.com</a:t>
            </a:r>
            <a:r>
              <a:rPr lang="cs-CZ" sz="2000" i="1" dirty="0" smtClean="0">
                <a:hlinkClick r:id="rId4"/>
              </a:rPr>
              <a:t>/</a:t>
            </a:r>
            <a:r>
              <a:rPr lang="cs-CZ" sz="2000" i="1" dirty="0" err="1" smtClean="0">
                <a:hlinkClick r:id="rId4"/>
              </a:rPr>
              <a:t>watch</a:t>
            </a:r>
            <a:r>
              <a:rPr lang="cs-CZ" sz="2000" i="1" dirty="0" smtClean="0">
                <a:hlinkClick r:id="rId4"/>
              </a:rPr>
              <a:t>?v=</a:t>
            </a:r>
            <a:r>
              <a:rPr lang="cs-CZ" sz="2000" i="1" dirty="0" err="1" smtClean="0">
                <a:hlinkClick r:id="rId4"/>
              </a:rPr>
              <a:t>kEogJacjLTE</a:t>
            </a:r>
            <a:endParaRPr lang="cs-CZ" sz="2000" i="1" dirty="0" smtClean="0"/>
          </a:p>
          <a:p>
            <a:pPr marL="457200" indent="-457200">
              <a:buAutoNum type="arabicPeriod"/>
            </a:pPr>
            <a:r>
              <a:rPr lang="cs-CZ" sz="2400" b="1" i="1" dirty="0" smtClean="0"/>
              <a:t>Help </a:t>
            </a:r>
            <a:r>
              <a:rPr lang="cs-CZ" sz="2400" b="1" i="1" dirty="0" err="1" smtClean="0"/>
              <a:t>me</a:t>
            </a:r>
            <a:r>
              <a:rPr lang="cs-CZ" sz="2400" b="1" i="1" dirty="0" smtClean="0"/>
              <a:t> 	</a:t>
            </a:r>
            <a:r>
              <a:rPr lang="cs-CZ" sz="2400" i="1" dirty="0" smtClean="0"/>
              <a:t>		</a:t>
            </a:r>
            <a:r>
              <a:rPr lang="cs-CZ" sz="2000" i="1" dirty="0" smtClean="0">
                <a:hlinkClick r:id="rId5"/>
              </a:rPr>
              <a:t>http://www.</a:t>
            </a:r>
            <a:r>
              <a:rPr lang="cs-CZ" sz="2000" i="1" dirty="0" err="1" smtClean="0">
                <a:hlinkClick r:id="rId5"/>
              </a:rPr>
              <a:t>youtube.com</a:t>
            </a:r>
            <a:r>
              <a:rPr lang="cs-CZ" sz="2000" i="1" dirty="0" smtClean="0">
                <a:hlinkClick r:id="rId5"/>
              </a:rPr>
              <a:t>/</a:t>
            </a:r>
            <a:r>
              <a:rPr lang="cs-CZ" sz="2000" i="1" dirty="0" err="1" smtClean="0">
                <a:hlinkClick r:id="rId5"/>
              </a:rPr>
              <a:t>watch</a:t>
            </a:r>
            <a:r>
              <a:rPr lang="cs-CZ" sz="2000" i="1" dirty="0" smtClean="0">
                <a:hlinkClick r:id="rId5"/>
              </a:rPr>
              <a:t>?v=</a:t>
            </a:r>
            <a:r>
              <a:rPr lang="cs-CZ" sz="2000" i="1" dirty="0" err="1" smtClean="0">
                <a:hlinkClick r:id="rId5"/>
              </a:rPr>
              <a:t>mBLLIftWqfQ</a:t>
            </a:r>
            <a:endParaRPr lang="cs-CZ" sz="2000" i="1" dirty="0" smtClean="0"/>
          </a:p>
          <a:p>
            <a:pPr marL="457200" indent="-457200">
              <a:buAutoNum type="arabicPeriod"/>
            </a:pPr>
            <a:r>
              <a:rPr lang="cs-CZ" sz="2400" b="1" i="1" dirty="0" err="1" smtClean="0"/>
              <a:t>Here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Comes</a:t>
            </a:r>
            <a:r>
              <a:rPr lang="cs-CZ" sz="2400" b="1" i="1" dirty="0" smtClean="0"/>
              <a:t> </a:t>
            </a:r>
            <a:r>
              <a:rPr lang="cs-CZ" sz="2400" b="1" i="1" dirty="0" err="1" smtClean="0"/>
              <a:t>The</a:t>
            </a:r>
            <a:r>
              <a:rPr lang="cs-CZ" sz="2400" b="1" i="1" dirty="0" smtClean="0"/>
              <a:t> Sun</a:t>
            </a:r>
            <a:r>
              <a:rPr lang="cs-CZ" sz="2400" i="1" dirty="0" smtClean="0"/>
              <a:t>	</a:t>
            </a:r>
            <a:r>
              <a:rPr lang="cs-CZ" sz="2000" i="1" dirty="0" smtClean="0">
                <a:hlinkClick r:id="rId6"/>
              </a:rPr>
              <a:t>http://www.</a:t>
            </a:r>
            <a:r>
              <a:rPr lang="cs-CZ" sz="2000" i="1" dirty="0" err="1" smtClean="0">
                <a:hlinkClick r:id="rId6"/>
              </a:rPr>
              <a:t>youtube.com</a:t>
            </a:r>
            <a:r>
              <a:rPr lang="cs-CZ" sz="2000" i="1" dirty="0" smtClean="0">
                <a:hlinkClick r:id="rId6"/>
              </a:rPr>
              <a:t>/</a:t>
            </a:r>
            <a:r>
              <a:rPr lang="cs-CZ" sz="2000" i="1" dirty="0" err="1" smtClean="0">
                <a:hlinkClick r:id="rId6"/>
              </a:rPr>
              <a:t>watch</a:t>
            </a:r>
            <a:r>
              <a:rPr lang="cs-CZ" sz="2000" i="1" dirty="0" smtClean="0">
                <a:hlinkClick r:id="rId6"/>
              </a:rPr>
              <a:t>?v=n6j4TGqVl5g</a:t>
            </a:r>
            <a:endParaRPr lang="cs-CZ" sz="2000" i="1" dirty="0"/>
          </a:p>
        </p:txBody>
      </p:sp>
      <p:pic>
        <p:nvPicPr>
          <p:cNvPr id="5" name="Obrázek 4" descr="aa_13199_the_beatles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1979712" y="3861048"/>
            <a:ext cx="5272220" cy="299695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pic>
        <p:nvPicPr>
          <p:cNvPr id="4" name="Zástupný symbol pro obsah 3" descr="14399_the_beatl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51229" y="1124744"/>
            <a:ext cx="7241541" cy="5001419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THE BEATLES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537321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800" b="1" dirty="0" smtClean="0"/>
              <a:t>Obrázky:</a:t>
            </a:r>
          </a:p>
          <a:p>
            <a:pPr>
              <a:buNone/>
            </a:pPr>
            <a:r>
              <a:rPr lang="cs-CZ" sz="1800" dirty="0" smtClean="0"/>
              <a:t>Dostupné na </a:t>
            </a:r>
            <a:r>
              <a:rPr lang="cs-CZ" sz="1800" dirty="0" err="1" smtClean="0"/>
              <a:t>Google</a:t>
            </a:r>
            <a:r>
              <a:rPr lang="cs-CZ" sz="1800" dirty="0" smtClean="0"/>
              <a:t> na www:</a:t>
            </a:r>
            <a:endParaRPr lang="cs-CZ" sz="1800" dirty="0" smtClean="0">
              <a:hlinkClick r:id="rId2"/>
            </a:endParaRPr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2"/>
              </a:rPr>
              <a:t>http://cs.wikipedia.org/wiki/Soubor:The_Fabs.JPG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topnews.in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light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people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john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lennon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4"/>
              </a:rPr>
              <a:t>http://dueysdrawings.com/phpBB3/viewtopic.php?f=16&amp;t=5650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duduki.net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cgi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bin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performer</a:t>
            </a:r>
            <a:r>
              <a:rPr lang="cs-CZ" sz="1800" dirty="0" smtClean="0">
                <a:hlinkClick r:id="rId5"/>
              </a:rPr>
              <a:t>?id=P_046ade1f67345155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examiner.com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article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if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you</a:t>
            </a:r>
            <a:r>
              <a:rPr lang="cs-CZ" sz="1800" dirty="0" smtClean="0">
                <a:hlinkClick r:id="rId6"/>
              </a:rPr>
              <a:t>-don-t-</a:t>
            </a:r>
            <a:r>
              <a:rPr lang="cs-CZ" sz="1800" dirty="0" err="1" smtClean="0">
                <a:hlinkClick r:id="rId6"/>
              </a:rPr>
              <a:t>think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ringo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starr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was</a:t>
            </a:r>
            <a:r>
              <a:rPr lang="cs-CZ" sz="1800" dirty="0" smtClean="0">
                <a:hlinkClick r:id="rId6"/>
              </a:rPr>
              <a:t>-a-</a:t>
            </a:r>
            <a:r>
              <a:rPr lang="cs-CZ" sz="1800" dirty="0" err="1" smtClean="0">
                <a:hlinkClick r:id="rId6"/>
              </a:rPr>
              <a:t>good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drummer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you</a:t>
            </a:r>
            <a:r>
              <a:rPr lang="cs-CZ" sz="1800" dirty="0" smtClean="0">
                <a:hlinkClick r:id="rId6"/>
              </a:rPr>
              <a:t>-don-t-listen-to-</a:t>
            </a:r>
            <a:r>
              <a:rPr lang="cs-CZ" sz="1800" dirty="0" err="1" smtClean="0">
                <a:hlinkClick r:id="rId6"/>
              </a:rPr>
              <a:t>the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beatles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7"/>
              </a:rPr>
              <a:t>http://www.</a:t>
            </a:r>
            <a:r>
              <a:rPr lang="cs-CZ" sz="1800" dirty="0" err="1" smtClean="0">
                <a:hlinkClick r:id="rId7"/>
              </a:rPr>
              <a:t>tmz.com</a:t>
            </a:r>
            <a:r>
              <a:rPr lang="cs-CZ" sz="1800" dirty="0" smtClean="0">
                <a:hlinkClick r:id="rId7"/>
              </a:rPr>
              <a:t>/2012/08/23/</a:t>
            </a:r>
            <a:r>
              <a:rPr lang="cs-CZ" sz="1800" dirty="0" err="1" smtClean="0">
                <a:hlinkClick r:id="rId7"/>
              </a:rPr>
              <a:t>john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lennon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mark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david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chapman</a:t>
            </a:r>
            <a:r>
              <a:rPr lang="cs-CZ" sz="1800" dirty="0" smtClean="0">
                <a:hlinkClick r:id="rId7"/>
              </a:rPr>
              <a:t>-parole-</a:t>
            </a:r>
            <a:r>
              <a:rPr lang="cs-CZ" sz="1800" dirty="0" err="1" smtClean="0">
                <a:hlinkClick r:id="rId7"/>
              </a:rPr>
              <a:t>denied</a:t>
            </a:r>
            <a:r>
              <a:rPr lang="cs-CZ" sz="1800" dirty="0" smtClean="0">
                <a:hlinkClick r:id="rId7"/>
              </a:rPr>
              <a:t>/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b="1" dirty="0" smtClean="0"/>
              <a:t>Videa:</a:t>
            </a:r>
          </a:p>
          <a:p>
            <a:pPr>
              <a:buNone/>
            </a:pPr>
            <a:r>
              <a:rPr lang="cs-CZ" sz="1800" dirty="0" smtClean="0"/>
              <a:t>Dostupná na </a:t>
            </a:r>
            <a:r>
              <a:rPr lang="cs-CZ" sz="1800" dirty="0" err="1" smtClean="0"/>
              <a:t>Youtube</a:t>
            </a:r>
            <a:r>
              <a:rPr lang="cs-CZ" sz="1800" dirty="0" smtClean="0"/>
              <a:t> na www:</a:t>
            </a:r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8"/>
              </a:rPr>
              <a:t>http://www.</a:t>
            </a:r>
            <a:r>
              <a:rPr lang="cs-CZ" sz="1800" dirty="0" err="1" smtClean="0">
                <a:hlinkClick r:id="rId8"/>
              </a:rPr>
              <a:t>youtube.com</a:t>
            </a:r>
            <a:r>
              <a:rPr lang="cs-CZ" sz="1800" dirty="0" smtClean="0">
                <a:hlinkClick r:id="rId8"/>
              </a:rPr>
              <a:t>/</a:t>
            </a:r>
            <a:r>
              <a:rPr lang="cs-CZ" sz="1800" dirty="0" err="1" smtClean="0">
                <a:hlinkClick r:id="rId8"/>
              </a:rPr>
              <a:t>watch</a:t>
            </a:r>
            <a:r>
              <a:rPr lang="cs-CZ" sz="1800" dirty="0" smtClean="0">
                <a:hlinkClick r:id="rId8"/>
              </a:rPr>
              <a:t>?v=eDdI7GhZSQA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9"/>
              </a:rPr>
              <a:t>http://www.</a:t>
            </a:r>
            <a:r>
              <a:rPr lang="cs-CZ" sz="1800" dirty="0" err="1" smtClean="0">
                <a:hlinkClick r:id="rId9"/>
              </a:rPr>
              <a:t>youtube.com</a:t>
            </a:r>
            <a:r>
              <a:rPr lang="cs-CZ" sz="1800" dirty="0" smtClean="0">
                <a:hlinkClick r:id="rId9"/>
              </a:rPr>
              <a:t>/</a:t>
            </a:r>
            <a:r>
              <a:rPr lang="cs-CZ" sz="1800" dirty="0" err="1" smtClean="0">
                <a:hlinkClick r:id="rId9"/>
              </a:rPr>
              <a:t>watch</a:t>
            </a:r>
            <a:r>
              <a:rPr lang="cs-CZ" sz="1800" dirty="0" smtClean="0">
                <a:hlinkClick r:id="rId9"/>
              </a:rPr>
              <a:t>?v=</a:t>
            </a:r>
            <a:r>
              <a:rPr lang="cs-CZ" sz="1800" dirty="0" err="1" smtClean="0">
                <a:hlinkClick r:id="rId9"/>
              </a:rPr>
              <a:t>ONXp</a:t>
            </a:r>
            <a:r>
              <a:rPr lang="cs-CZ" sz="1800" dirty="0" smtClean="0">
                <a:hlinkClick r:id="rId9"/>
              </a:rPr>
              <a:t>-vpE9eU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10"/>
              </a:rPr>
              <a:t>http://www.</a:t>
            </a:r>
            <a:r>
              <a:rPr lang="cs-CZ" sz="1800" dirty="0" err="1" smtClean="0">
                <a:hlinkClick r:id="rId10"/>
              </a:rPr>
              <a:t>youtube.com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watch</a:t>
            </a:r>
            <a:r>
              <a:rPr lang="cs-CZ" sz="1800" dirty="0" smtClean="0">
                <a:hlinkClick r:id="rId10"/>
              </a:rPr>
              <a:t>?v=</a:t>
            </a:r>
            <a:r>
              <a:rPr lang="cs-CZ" sz="1800" dirty="0" err="1" smtClean="0">
                <a:hlinkClick r:id="rId10"/>
              </a:rPr>
              <a:t>kEogJacjLTE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11"/>
              </a:rPr>
              <a:t>http://www.</a:t>
            </a:r>
            <a:r>
              <a:rPr lang="cs-CZ" sz="1800" dirty="0" err="1" smtClean="0">
                <a:hlinkClick r:id="rId11"/>
              </a:rPr>
              <a:t>youtube.com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watch</a:t>
            </a:r>
            <a:r>
              <a:rPr lang="cs-CZ" sz="1800" dirty="0" smtClean="0">
                <a:hlinkClick r:id="rId11"/>
              </a:rPr>
              <a:t>?v=</a:t>
            </a:r>
            <a:r>
              <a:rPr lang="cs-CZ" sz="1800" dirty="0" err="1" smtClean="0">
                <a:hlinkClick r:id="rId11"/>
              </a:rPr>
              <a:t>mBLLIftWqfQ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&lt;</a:t>
            </a:r>
            <a:r>
              <a:rPr lang="cs-CZ" sz="1800" dirty="0" smtClean="0">
                <a:hlinkClick r:id="rId12"/>
              </a:rPr>
              <a:t>http://www.</a:t>
            </a:r>
            <a:r>
              <a:rPr lang="cs-CZ" sz="1800" dirty="0" err="1" smtClean="0">
                <a:hlinkClick r:id="rId12"/>
              </a:rPr>
              <a:t>youtube.com</a:t>
            </a:r>
            <a:r>
              <a:rPr lang="cs-CZ" sz="1800" dirty="0" smtClean="0">
                <a:hlinkClick r:id="rId12"/>
              </a:rPr>
              <a:t>/</a:t>
            </a:r>
            <a:r>
              <a:rPr lang="cs-CZ" sz="1800" dirty="0" err="1" smtClean="0">
                <a:hlinkClick r:id="rId12"/>
              </a:rPr>
              <a:t>watch</a:t>
            </a:r>
            <a:r>
              <a:rPr lang="cs-CZ" sz="1800" dirty="0" smtClean="0">
                <a:hlinkClick r:id="rId12"/>
              </a:rPr>
              <a:t>?v=n6j4TGqVl5g</a:t>
            </a:r>
            <a:r>
              <a:rPr lang="en-US" sz="1800" dirty="0" smtClean="0"/>
              <a:t>&gt;.</a:t>
            </a:r>
            <a:endParaRPr lang="cs-CZ" sz="18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394</Words>
  <Application>Microsoft Office PowerPoint</Application>
  <PresentationFormat>Předvádění na obrazovce (4:3)</PresentationFormat>
  <Paragraphs>85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SVĚTOVÁ POPULÁRNÍ A ROCKOVÁ HUDBA</vt:lpstr>
      <vt:lpstr>THE BEATLES </vt:lpstr>
      <vt:lpstr>THE BEATLES </vt:lpstr>
      <vt:lpstr>THE BEATLES </vt:lpstr>
      <vt:lpstr>THE BEATLES </vt:lpstr>
      <vt:lpstr>THE BEATLES </vt:lpstr>
      <vt:lpstr>THE BEATLES </vt:lpstr>
      <vt:lpstr>THE BEATLES </vt:lpstr>
      <vt:lpstr>THE BEATLES </vt:lpstr>
      <vt:lpstr>THE BEATLES </vt:lpstr>
      <vt:lpstr>THE BEATLES </vt:lpstr>
      <vt:lpstr>THE BEATLES </vt:lpstr>
      <vt:lpstr>THE BEATLES </vt:lpstr>
      <vt:lpstr>THE BEATLES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POPULÁRNÍ A ROCKOVÁ HUDBA</dc:title>
  <dc:creator>.</dc:creator>
  <cp:lastModifiedBy>škola</cp:lastModifiedBy>
  <cp:revision>102</cp:revision>
  <dcterms:created xsi:type="dcterms:W3CDTF">2012-08-28T16:14:09Z</dcterms:created>
  <dcterms:modified xsi:type="dcterms:W3CDTF">2013-06-25T16:07:28Z</dcterms:modified>
</cp:coreProperties>
</file>