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AF77E-8EB5-452D-BCE1-7ED289ADED6C}" type="datetimeFigureOut">
              <a:rPr lang="cs-CZ" smtClean="0"/>
              <a:pPr/>
              <a:t>18.2.2014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39B0F-613A-49E9-8A6E-BEED70993E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AF77E-8EB5-452D-BCE1-7ED289ADED6C}" type="datetimeFigureOut">
              <a:rPr lang="cs-CZ" smtClean="0"/>
              <a:pPr/>
              <a:t>18.2.2014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39B0F-613A-49E9-8A6E-BEED70993E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AF77E-8EB5-452D-BCE1-7ED289ADED6C}" type="datetimeFigureOut">
              <a:rPr lang="cs-CZ" smtClean="0"/>
              <a:pPr/>
              <a:t>18.2.2014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39B0F-613A-49E9-8A6E-BEED70993E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AF77E-8EB5-452D-BCE1-7ED289ADED6C}" type="datetimeFigureOut">
              <a:rPr lang="cs-CZ" smtClean="0"/>
              <a:pPr/>
              <a:t>18.2.2014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39B0F-613A-49E9-8A6E-BEED70993E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AF77E-8EB5-452D-BCE1-7ED289ADED6C}" type="datetimeFigureOut">
              <a:rPr lang="cs-CZ" smtClean="0"/>
              <a:pPr/>
              <a:t>18.2.2014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39B0F-613A-49E9-8A6E-BEED70993E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AF77E-8EB5-452D-BCE1-7ED289ADED6C}" type="datetimeFigureOut">
              <a:rPr lang="cs-CZ" smtClean="0"/>
              <a:pPr/>
              <a:t>18.2.2014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39B0F-613A-49E9-8A6E-BEED70993E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AF77E-8EB5-452D-BCE1-7ED289ADED6C}" type="datetimeFigureOut">
              <a:rPr lang="cs-CZ" smtClean="0"/>
              <a:pPr/>
              <a:t>18.2.2014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39B0F-613A-49E9-8A6E-BEED70993E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AF77E-8EB5-452D-BCE1-7ED289ADED6C}" type="datetimeFigureOut">
              <a:rPr lang="cs-CZ" smtClean="0"/>
              <a:pPr/>
              <a:t>18.2.2014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39B0F-613A-49E9-8A6E-BEED70993E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AF77E-8EB5-452D-BCE1-7ED289ADED6C}" type="datetimeFigureOut">
              <a:rPr lang="cs-CZ" smtClean="0"/>
              <a:pPr/>
              <a:t>18.2.2014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39B0F-613A-49E9-8A6E-BEED70993E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AF77E-8EB5-452D-BCE1-7ED289ADED6C}" type="datetimeFigureOut">
              <a:rPr lang="cs-CZ" smtClean="0"/>
              <a:pPr/>
              <a:t>18.2.2014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39B0F-613A-49E9-8A6E-BEED70993E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AF77E-8EB5-452D-BCE1-7ED289ADED6C}" type="datetimeFigureOut">
              <a:rPr lang="cs-CZ" smtClean="0"/>
              <a:pPr/>
              <a:t>18.2.2014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39B0F-613A-49E9-8A6E-BEED70993E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AAF77E-8EB5-452D-BCE1-7ED289ADED6C}" type="datetimeFigureOut">
              <a:rPr lang="cs-CZ" smtClean="0"/>
              <a:pPr/>
              <a:t>18.2.2014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A39B0F-613A-49E9-8A6E-BEED70993EF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3t8MeE8Ik4Y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feelnumb.com/2011/08/16/john-lennon-murderer-mark-david-chapmans-prison-inmate-information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628800"/>
            <a:ext cx="7772400" cy="1470025"/>
          </a:xfrm>
        </p:spPr>
        <p:txBody>
          <a:bodyPr/>
          <a:lstStyle/>
          <a:p>
            <a:r>
              <a:rPr lang="cs-CZ" b="1" dirty="0" smtClean="0"/>
              <a:t>SVĚTOVÁ POPULÁRNÍ</a:t>
            </a:r>
            <a:br>
              <a:rPr lang="cs-CZ" b="1" dirty="0" smtClean="0"/>
            </a:br>
            <a:r>
              <a:rPr lang="cs-CZ" b="1" dirty="0" smtClean="0"/>
              <a:t>A ROCKOVÁ HUDBA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640" y="3284984"/>
            <a:ext cx="6400800" cy="1752600"/>
          </a:xfrm>
        </p:spPr>
        <p:txBody>
          <a:bodyPr/>
          <a:lstStyle/>
          <a:p>
            <a:r>
              <a:rPr lang="cs-CZ" b="1" dirty="0" smtClean="0">
                <a:solidFill>
                  <a:srgbClr val="0070C0"/>
                </a:solidFill>
              </a:rPr>
              <a:t>60. léta 20. století / 1. část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THE BEATLES</a:t>
            </a:r>
          </a:p>
          <a:p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TEST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5013176"/>
            <a:ext cx="6078538" cy="148748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TEST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lnSpc>
                <a:spcPct val="90000"/>
              </a:lnSpc>
            </a:pPr>
            <a:r>
              <a:rPr lang="cs-CZ" u="sng" dirty="0" smtClean="0"/>
              <a:t>Název školy</a:t>
            </a:r>
            <a:r>
              <a:rPr lang="cs-CZ" dirty="0" smtClean="0"/>
              <a:t>: Základní škola Francova Lhota</a:t>
            </a:r>
            <a:endParaRPr lang="cs-CZ" u="sng" dirty="0" smtClean="0"/>
          </a:p>
          <a:p>
            <a:pPr>
              <a:lnSpc>
                <a:spcPct val="90000"/>
              </a:lnSpc>
            </a:pPr>
            <a:r>
              <a:rPr lang="cs-CZ" u="sng" dirty="0" smtClean="0"/>
              <a:t>Autor</a:t>
            </a:r>
            <a:r>
              <a:rPr lang="cs-CZ" dirty="0" smtClean="0"/>
              <a:t>: Mgr. Lada Martinková</a:t>
            </a:r>
          </a:p>
          <a:p>
            <a:pPr>
              <a:lnSpc>
                <a:spcPct val="90000"/>
              </a:lnSpc>
            </a:pPr>
            <a:r>
              <a:rPr lang="cs-CZ" u="sng" dirty="0" smtClean="0"/>
              <a:t>Datum:</a:t>
            </a:r>
            <a:r>
              <a:rPr lang="cs-CZ" dirty="0" smtClean="0"/>
              <a:t> 16. 1. 2013</a:t>
            </a:r>
          </a:p>
          <a:p>
            <a:pPr>
              <a:lnSpc>
                <a:spcPct val="90000"/>
              </a:lnSpc>
            </a:pPr>
            <a:r>
              <a:rPr lang="cs-CZ" u="sng" dirty="0" smtClean="0"/>
              <a:t>Ročník:</a:t>
            </a:r>
            <a:r>
              <a:rPr lang="cs-CZ" dirty="0" smtClean="0"/>
              <a:t> 8.</a:t>
            </a:r>
          </a:p>
          <a:p>
            <a:pPr>
              <a:lnSpc>
                <a:spcPct val="90000"/>
              </a:lnSpc>
            </a:pPr>
            <a:r>
              <a:rPr lang="cs-CZ" u="sng" dirty="0" smtClean="0"/>
              <a:t>Tematická oblast:</a:t>
            </a:r>
            <a:r>
              <a:rPr lang="cs-CZ" dirty="0" smtClean="0"/>
              <a:t> Světová populární a rocková hudba</a:t>
            </a:r>
            <a:endParaRPr lang="cs-CZ" u="sng" dirty="0" smtClean="0"/>
          </a:p>
          <a:p>
            <a:pPr>
              <a:lnSpc>
                <a:spcPct val="90000"/>
              </a:lnSpc>
            </a:pPr>
            <a:r>
              <a:rPr lang="cs-CZ" u="sng" dirty="0" smtClean="0"/>
              <a:t>Název</a:t>
            </a:r>
            <a:r>
              <a:rPr lang="cs-CZ" dirty="0" smtClean="0"/>
              <a:t>: VY_32_INOVACE_12_60. léta 20. století/1. část – </a:t>
            </a:r>
            <a:r>
              <a:rPr lang="cs-CZ" dirty="0" err="1" smtClean="0"/>
              <a:t>The</a:t>
            </a:r>
            <a:r>
              <a:rPr lang="cs-CZ" dirty="0" smtClean="0"/>
              <a:t> Beatles - TEST</a:t>
            </a:r>
            <a:endParaRPr lang="cs-CZ" u="sng" dirty="0" smtClean="0"/>
          </a:p>
          <a:p>
            <a:pPr>
              <a:lnSpc>
                <a:spcPct val="90000"/>
              </a:lnSpc>
            </a:pPr>
            <a:r>
              <a:rPr lang="cs-CZ" u="sng" dirty="0" smtClean="0"/>
              <a:t>Číslo projektu</a:t>
            </a:r>
            <a:r>
              <a:rPr lang="cs-CZ" dirty="0" smtClean="0"/>
              <a:t>: CZ.1.07/1.4.00/21.2506</a:t>
            </a:r>
            <a:endParaRPr lang="cs-CZ" u="sng" dirty="0" smtClean="0"/>
          </a:p>
          <a:p>
            <a:pPr>
              <a:lnSpc>
                <a:spcPct val="90000"/>
              </a:lnSpc>
            </a:pPr>
            <a:r>
              <a:rPr lang="cs-CZ" u="sng" dirty="0" smtClean="0"/>
              <a:t>Anotace</a:t>
            </a:r>
            <a:r>
              <a:rPr lang="cs-CZ" dirty="0" smtClean="0"/>
              <a:t>: Žák si formou testu zopakuje učivo o skupině </a:t>
            </a:r>
            <a:r>
              <a:rPr lang="cs-CZ" dirty="0" err="1" smtClean="0"/>
              <a:t>The</a:t>
            </a:r>
            <a:r>
              <a:rPr lang="cs-CZ" dirty="0" smtClean="0"/>
              <a:t> Beatles.	</a:t>
            </a:r>
          </a:p>
          <a:p>
            <a:pPr>
              <a:lnSpc>
                <a:spcPct val="90000"/>
              </a:lnSpc>
            </a:pPr>
            <a:r>
              <a:rPr lang="cs-CZ" u="sng" dirty="0" smtClean="0"/>
              <a:t>Očekávaný výstup</a:t>
            </a:r>
            <a:r>
              <a:rPr lang="cs-CZ" dirty="0" smtClean="0"/>
              <a:t>: Žák bude schopen správně zodpovědět všechny </a:t>
            </a:r>
            <a:r>
              <a:rPr lang="cs-CZ" smtClean="0"/>
              <a:t>testové otázky.</a:t>
            </a:r>
            <a:endParaRPr lang="cs-CZ" dirty="0" smtClean="0"/>
          </a:p>
          <a:p>
            <a:pPr>
              <a:lnSpc>
                <a:spcPct val="90000"/>
              </a:lnSpc>
            </a:pPr>
            <a:r>
              <a:rPr lang="cs-CZ" u="sng" dirty="0" smtClean="0"/>
              <a:t>Druh učebního materiálu</a:t>
            </a:r>
            <a:r>
              <a:rPr lang="cs-CZ" dirty="0" smtClean="0"/>
              <a:t>: Pracovní prezentace.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TEST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137323"/>
          </a:xfrm>
        </p:spPr>
        <p:txBody>
          <a:bodyPr>
            <a:normAutofit/>
          </a:bodyPr>
          <a:lstStyle/>
          <a:p>
            <a:pPr marL="514350" indent="-514350" algn="ctr">
              <a:buNone/>
            </a:pPr>
            <a:r>
              <a:rPr lang="cs-CZ" sz="2800" b="1" dirty="0" smtClean="0"/>
              <a:t>1. otázka</a:t>
            </a:r>
          </a:p>
          <a:p>
            <a:pPr marL="514350" indent="-514350" algn="ctr">
              <a:buNone/>
            </a:pPr>
            <a:endParaRPr lang="cs-CZ" sz="2800" b="1" dirty="0" smtClean="0"/>
          </a:p>
          <a:p>
            <a:pPr marL="514350" indent="-514350" algn="ctr">
              <a:buNone/>
            </a:pPr>
            <a:r>
              <a:rPr lang="cs-CZ" sz="2800" dirty="0" smtClean="0"/>
              <a:t>Které město mělo na přelomu 50. a 60. let velký význam?</a:t>
            </a:r>
          </a:p>
          <a:p>
            <a:pPr marL="514350" indent="-514350" algn="ctr">
              <a:buNone/>
            </a:pPr>
            <a:endParaRPr lang="cs-CZ" sz="2800" dirty="0"/>
          </a:p>
          <a:p>
            <a:pPr marL="514350" indent="-514350">
              <a:buNone/>
            </a:pPr>
            <a:r>
              <a:rPr lang="cs-CZ" sz="2800" dirty="0" smtClean="0"/>
              <a:t>a, Londýn</a:t>
            </a:r>
          </a:p>
          <a:p>
            <a:pPr marL="514350" indent="-514350">
              <a:buNone/>
            </a:pPr>
            <a:r>
              <a:rPr lang="cs-CZ" sz="2800" dirty="0" smtClean="0"/>
              <a:t>b, Liverpool</a:t>
            </a:r>
          </a:p>
          <a:p>
            <a:pPr marL="514350" indent="-514350">
              <a:buNone/>
            </a:pPr>
            <a:r>
              <a:rPr lang="cs-CZ" sz="2800" dirty="0" smtClean="0"/>
              <a:t>c, Lisabon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TEST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4065315"/>
          </a:xfrm>
        </p:spPr>
        <p:txBody>
          <a:bodyPr/>
          <a:lstStyle/>
          <a:p>
            <a:pPr algn="ctr">
              <a:buNone/>
            </a:pPr>
            <a:r>
              <a:rPr lang="cs-CZ" sz="2800" b="1" dirty="0" smtClean="0"/>
              <a:t>2. otázka</a:t>
            </a:r>
          </a:p>
          <a:p>
            <a:pPr algn="ctr">
              <a:buNone/>
            </a:pPr>
            <a:endParaRPr lang="cs-CZ" sz="2800" b="1" dirty="0"/>
          </a:p>
          <a:p>
            <a:pPr algn="ctr">
              <a:buNone/>
            </a:pPr>
            <a:r>
              <a:rPr lang="cs-CZ" sz="2800" dirty="0" smtClean="0"/>
              <a:t>Kolik členů měla světově známá skupina </a:t>
            </a:r>
            <a:r>
              <a:rPr lang="cs-CZ" sz="2800" dirty="0" err="1" smtClean="0"/>
              <a:t>The</a:t>
            </a:r>
            <a:r>
              <a:rPr lang="cs-CZ" sz="2800" dirty="0" smtClean="0"/>
              <a:t> Beatles?</a:t>
            </a:r>
          </a:p>
          <a:p>
            <a:pPr algn="ctr">
              <a:buNone/>
            </a:pPr>
            <a:endParaRPr lang="cs-CZ" sz="2800" b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TEST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132856"/>
            <a:ext cx="8229600" cy="3993307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2800" b="1" dirty="0" smtClean="0"/>
              <a:t>3. otázka</a:t>
            </a:r>
          </a:p>
          <a:p>
            <a:pPr algn="ctr">
              <a:buNone/>
            </a:pPr>
            <a:endParaRPr lang="cs-CZ" sz="2800" b="1" dirty="0"/>
          </a:p>
          <a:p>
            <a:pPr algn="ctr">
              <a:buNone/>
            </a:pPr>
            <a:r>
              <a:rPr lang="cs-CZ" sz="2800" dirty="0" smtClean="0"/>
              <a:t>Napiš jména všech členů skupiny </a:t>
            </a:r>
            <a:r>
              <a:rPr lang="cs-CZ" sz="2800" dirty="0" err="1" smtClean="0"/>
              <a:t>The</a:t>
            </a:r>
            <a:r>
              <a:rPr lang="cs-CZ" sz="2800" dirty="0" smtClean="0"/>
              <a:t> Beatles.</a:t>
            </a:r>
            <a:endParaRPr lang="cs-CZ" sz="2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TEST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132856"/>
            <a:ext cx="8229600" cy="3993307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2800" b="1" dirty="0" smtClean="0"/>
              <a:t>4. otázka</a:t>
            </a:r>
          </a:p>
          <a:p>
            <a:pPr algn="ctr">
              <a:buNone/>
            </a:pPr>
            <a:endParaRPr lang="cs-CZ" sz="2800" b="1" dirty="0"/>
          </a:p>
          <a:p>
            <a:pPr algn="ctr">
              <a:buNone/>
            </a:pPr>
            <a:r>
              <a:rPr lang="cs-CZ" sz="2800" dirty="0" smtClean="0"/>
              <a:t>Napiš alespoň 5 věcí, které sis zapamatoval/a o skupině </a:t>
            </a:r>
            <a:r>
              <a:rPr lang="cs-CZ" sz="2800" dirty="0" err="1" smtClean="0"/>
              <a:t>The</a:t>
            </a:r>
            <a:r>
              <a:rPr lang="cs-CZ" sz="2800" dirty="0" smtClean="0"/>
              <a:t> Beatles. </a:t>
            </a:r>
            <a:endParaRPr lang="cs-CZ" sz="2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TEST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132856"/>
            <a:ext cx="8229600" cy="3993307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2800" b="1" dirty="0" smtClean="0"/>
              <a:t>5. otázka</a:t>
            </a:r>
          </a:p>
          <a:p>
            <a:pPr algn="ctr">
              <a:buNone/>
            </a:pPr>
            <a:endParaRPr lang="cs-CZ" sz="2800" b="1" dirty="0"/>
          </a:p>
          <a:p>
            <a:pPr algn="ctr">
              <a:buNone/>
            </a:pPr>
            <a:r>
              <a:rPr lang="cs-CZ" sz="2800" dirty="0" smtClean="0"/>
              <a:t>Proč je tento člověk spojován s členy skupiny </a:t>
            </a:r>
            <a:r>
              <a:rPr lang="cs-CZ" sz="2800" dirty="0" err="1" smtClean="0"/>
              <a:t>The</a:t>
            </a:r>
            <a:r>
              <a:rPr lang="cs-CZ" sz="2800" dirty="0" smtClean="0"/>
              <a:t> Beatles?</a:t>
            </a:r>
          </a:p>
          <a:p>
            <a:pPr algn="ctr">
              <a:buNone/>
            </a:pPr>
            <a:endParaRPr lang="cs-CZ" sz="2800" dirty="0"/>
          </a:p>
        </p:txBody>
      </p:sp>
      <p:pic>
        <p:nvPicPr>
          <p:cNvPr id="4" name="Obrázek 3" descr="0823-mark-david-chapman-ny-corrections-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1800" y="4221088"/>
            <a:ext cx="3806566" cy="2636912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TEST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132856"/>
            <a:ext cx="8229600" cy="3993307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2800" b="1" dirty="0" smtClean="0"/>
              <a:t>6. otázka</a:t>
            </a:r>
          </a:p>
          <a:p>
            <a:pPr algn="ctr">
              <a:buNone/>
            </a:pPr>
            <a:endParaRPr lang="cs-CZ" sz="2800" b="1" dirty="0"/>
          </a:p>
          <a:p>
            <a:pPr algn="ctr">
              <a:buNone/>
            </a:pPr>
            <a:r>
              <a:rPr lang="cs-CZ" sz="2800" dirty="0" smtClean="0"/>
              <a:t>Jak se jmenuje tato velmi slavná píseň skupiny </a:t>
            </a:r>
            <a:r>
              <a:rPr lang="cs-CZ" sz="2800" dirty="0" err="1" smtClean="0"/>
              <a:t>The</a:t>
            </a:r>
            <a:r>
              <a:rPr lang="cs-CZ" sz="2800" dirty="0" smtClean="0"/>
              <a:t> Beatles?</a:t>
            </a:r>
          </a:p>
          <a:p>
            <a:pPr algn="ctr">
              <a:buNone/>
            </a:pPr>
            <a:endParaRPr lang="cs-CZ" sz="2800" dirty="0"/>
          </a:p>
          <a:p>
            <a:pPr algn="ctr">
              <a:buNone/>
            </a:pPr>
            <a:r>
              <a:rPr lang="cs-CZ" sz="2800" i="1" dirty="0" smtClean="0">
                <a:hlinkClick r:id="rId2"/>
              </a:rPr>
              <a:t>http://www.</a:t>
            </a:r>
            <a:r>
              <a:rPr lang="cs-CZ" sz="2800" i="1" dirty="0" err="1" smtClean="0">
                <a:hlinkClick r:id="rId2"/>
              </a:rPr>
              <a:t>youtube.com</a:t>
            </a:r>
            <a:r>
              <a:rPr lang="cs-CZ" sz="2800" i="1" dirty="0" smtClean="0">
                <a:hlinkClick r:id="rId2"/>
              </a:rPr>
              <a:t>/</a:t>
            </a:r>
            <a:r>
              <a:rPr lang="cs-CZ" sz="2800" i="1" dirty="0" err="1" smtClean="0">
                <a:hlinkClick r:id="rId2"/>
              </a:rPr>
              <a:t>watch</a:t>
            </a:r>
            <a:r>
              <a:rPr lang="cs-CZ" sz="2800" i="1" dirty="0" smtClean="0">
                <a:hlinkClick r:id="rId2"/>
              </a:rPr>
              <a:t>?v=3t8MeE8Ik4Y</a:t>
            </a:r>
            <a:endParaRPr lang="cs-CZ" sz="2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TEST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cs-CZ" sz="2800" b="1" dirty="0" smtClean="0"/>
              <a:t>Řešení:</a:t>
            </a:r>
          </a:p>
          <a:p>
            <a:pPr marL="514350" indent="-514350">
              <a:buAutoNum type="arabicPeriod"/>
            </a:pPr>
            <a:r>
              <a:rPr lang="cs-CZ" sz="2400" dirty="0" smtClean="0"/>
              <a:t>b</a:t>
            </a:r>
          </a:p>
          <a:p>
            <a:pPr marL="514350" indent="-514350">
              <a:buAutoNum type="arabicPeriod"/>
            </a:pPr>
            <a:r>
              <a:rPr lang="cs-CZ" sz="2400" dirty="0" smtClean="0"/>
              <a:t>4</a:t>
            </a:r>
          </a:p>
          <a:p>
            <a:pPr marL="514350" indent="-514350">
              <a:buAutoNum type="arabicPeriod"/>
            </a:pPr>
            <a:r>
              <a:rPr lang="cs-CZ" sz="2400" dirty="0" smtClean="0"/>
              <a:t>John Lennon, </a:t>
            </a:r>
            <a:r>
              <a:rPr lang="cs-CZ" sz="2400" dirty="0" err="1" smtClean="0"/>
              <a:t>Ringo</a:t>
            </a:r>
            <a:r>
              <a:rPr lang="cs-CZ" sz="2400" dirty="0" smtClean="0"/>
              <a:t> </a:t>
            </a:r>
            <a:r>
              <a:rPr lang="cs-CZ" sz="2400" dirty="0" err="1" smtClean="0"/>
              <a:t>Starr</a:t>
            </a:r>
            <a:r>
              <a:rPr lang="cs-CZ" sz="2400" dirty="0" smtClean="0"/>
              <a:t>, Paul </a:t>
            </a:r>
            <a:r>
              <a:rPr lang="cs-CZ" sz="2400" dirty="0" err="1" smtClean="0"/>
              <a:t>McCartney</a:t>
            </a:r>
            <a:r>
              <a:rPr lang="cs-CZ" sz="2400" dirty="0" smtClean="0"/>
              <a:t>, </a:t>
            </a:r>
            <a:r>
              <a:rPr lang="cs-CZ" sz="2400" dirty="0" err="1" smtClean="0"/>
              <a:t>George</a:t>
            </a:r>
            <a:r>
              <a:rPr lang="cs-CZ" sz="2400" dirty="0" smtClean="0"/>
              <a:t> Harrison</a:t>
            </a:r>
          </a:p>
          <a:p>
            <a:pPr marL="514350" indent="-514350">
              <a:buAutoNum type="arabicPeriod"/>
            </a:pPr>
            <a:r>
              <a:rPr lang="cs-CZ" sz="2400" dirty="0" smtClean="0"/>
              <a:t>zpočátku hráli písně Elvise </a:t>
            </a:r>
            <a:r>
              <a:rPr lang="cs-CZ" sz="2400" dirty="0" err="1" smtClean="0"/>
              <a:t>Presleyho</a:t>
            </a:r>
            <a:r>
              <a:rPr lang="cs-CZ" sz="2400" dirty="0" smtClean="0"/>
              <a:t>, měli problémy se znalostí not, v roce 1960 poprvé vyjeli do zahraničí, napsali asi 200 písní</a:t>
            </a:r>
          </a:p>
          <a:p>
            <a:pPr marL="514350" indent="-514350">
              <a:buAutoNum type="arabicPeriod"/>
            </a:pPr>
            <a:r>
              <a:rPr lang="cs-CZ" sz="2400" dirty="0" smtClean="0"/>
              <a:t>zavraždil Johna Lennona</a:t>
            </a:r>
          </a:p>
          <a:p>
            <a:pPr marL="514350" indent="-514350">
              <a:buAutoNum type="arabicPeriod"/>
            </a:pPr>
            <a:r>
              <a:rPr lang="cs-CZ" sz="2400" dirty="0" smtClean="0"/>
              <a:t>Help </a:t>
            </a:r>
            <a:r>
              <a:rPr lang="cs-CZ" sz="2400" dirty="0" err="1" smtClean="0"/>
              <a:t>me</a:t>
            </a:r>
            <a:endParaRPr lang="cs-CZ" sz="2400" dirty="0" smtClean="0"/>
          </a:p>
          <a:p>
            <a:pPr marL="514350" indent="-514350">
              <a:buNone/>
            </a:pPr>
            <a:endParaRPr lang="cs-CZ" sz="2400" dirty="0" smtClean="0"/>
          </a:p>
          <a:p>
            <a:pPr marL="514350" indent="-514350">
              <a:buNone/>
            </a:pPr>
            <a:endParaRPr lang="cs-CZ" sz="2400" dirty="0" smtClean="0"/>
          </a:p>
          <a:p>
            <a:pPr marL="514350" indent="-514350">
              <a:buNone/>
            </a:pPr>
            <a:endParaRPr lang="cs-CZ" sz="2400" dirty="0" smtClean="0"/>
          </a:p>
          <a:p>
            <a:pPr marL="514350" indent="-514350">
              <a:buNone/>
            </a:pPr>
            <a:endParaRPr lang="cs-CZ" sz="2400" dirty="0" smtClean="0"/>
          </a:p>
          <a:p>
            <a:pPr marL="514350" indent="-514350">
              <a:buNone/>
            </a:pPr>
            <a:endParaRPr lang="cs-CZ" sz="2400" dirty="0" smtClean="0"/>
          </a:p>
          <a:p>
            <a:pPr marL="514350" indent="-514350">
              <a:buNone/>
            </a:pPr>
            <a:r>
              <a:rPr lang="cs-CZ" sz="1300" dirty="0" smtClean="0"/>
              <a:t>Obrázek</a:t>
            </a:r>
            <a:r>
              <a:rPr lang="cs-CZ" sz="1300" dirty="0" smtClean="0"/>
              <a:t>: </a:t>
            </a:r>
            <a:r>
              <a:rPr lang="cs-CZ" sz="1300" dirty="0" smtClean="0">
                <a:hlinkClick r:id="rId2"/>
              </a:rPr>
              <a:t>http://www.</a:t>
            </a:r>
            <a:r>
              <a:rPr lang="cs-CZ" sz="1300" dirty="0" err="1" smtClean="0">
                <a:hlinkClick r:id="rId2"/>
              </a:rPr>
              <a:t>feelnumb.com</a:t>
            </a:r>
            <a:r>
              <a:rPr lang="cs-CZ" sz="1300" dirty="0" smtClean="0">
                <a:hlinkClick r:id="rId2"/>
              </a:rPr>
              <a:t>/2011/08/16/</a:t>
            </a:r>
            <a:r>
              <a:rPr lang="cs-CZ" sz="1300" dirty="0" err="1" smtClean="0">
                <a:hlinkClick r:id="rId2"/>
              </a:rPr>
              <a:t>john</a:t>
            </a:r>
            <a:r>
              <a:rPr lang="cs-CZ" sz="1300" dirty="0" smtClean="0">
                <a:hlinkClick r:id="rId2"/>
              </a:rPr>
              <a:t>-</a:t>
            </a:r>
            <a:r>
              <a:rPr lang="cs-CZ" sz="1300" dirty="0" err="1" smtClean="0">
                <a:hlinkClick r:id="rId2"/>
              </a:rPr>
              <a:t>lennon</a:t>
            </a:r>
            <a:r>
              <a:rPr lang="cs-CZ" sz="1300" dirty="0" smtClean="0">
                <a:hlinkClick r:id="rId2"/>
              </a:rPr>
              <a:t>-</a:t>
            </a:r>
            <a:r>
              <a:rPr lang="cs-CZ" sz="1300" dirty="0" err="1" smtClean="0">
                <a:hlinkClick r:id="rId2"/>
              </a:rPr>
              <a:t>murderer</a:t>
            </a:r>
            <a:r>
              <a:rPr lang="cs-CZ" sz="1300" dirty="0" smtClean="0">
                <a:hlinkClick r:id="rId2"/>
              </a:rPr>
              <a:t>-</a:t>
            </a:r>
            <a:r>
              <a:rPr lang="cs-CZ" sz="1300" dirty="0" err="1" smtClean="0">
                <a:hlinkClick r:id="rId2"/>
              </a:rPr>
              <a:t>mark</a:t>
            </a:r>
            <a:r>
              <a:rPr lang="cs-CZ" sz="1300" dirty="0" smtClean="0">
                <a:hlinkClick r:id="rId2"/>
              </a:rPr>
              <a:t>-</a:t>
            </a:r>
            <a:r>
              <a:rPr lang="cs-CZ" sz="1300" dirty="0" err="1" smtClean="0">
                <a:hlinkClick r:id="rId2"/>
              </a:rPr>
              <a:t>david</a:t>
            </a:r>
            <a:r>
              <a:rPr lang="cs-CZ" sz="1300" dirty="0" smtClean="0">
                <a:hlinkClick r:id="rId2"/>
              </a:rPr>
              <a:t>-</a:t>
            </a:r>
            <a:r>
              <a:rPr lang="cs-CZ" sz="1300" dirty="0" err="1" smtClean="0">
                <a:hlinkClick r:id="rId2"/>
              </a:rPr>
              <a:t>chapmans</a:t>
            </a:r>
            <a:r>
              <a:rPr lang="cs-CZ" sz="1300" dirty="0" smtClean="0">
                <a:hlinkClick r:id="rId2"/>
              </a:rPr>
              <a:t>-</a:t>
            </a:r>
            <a:r>
              <a:rPr lang="cs-CZ" sz="1300" dirty="0" err="1" smtClean="0">
                <a:hlinkClick r:id="rId2"/>
              </a:rPr>
              <a:t>prison</a:t>
            </a:r>
            <a:r>
              <a:rPr lang="cs-CZ" sz="1300" dirty="0" smtClean="0">
                <a:hlinkClick r:id="rId2"/>
              </a:rPr>
              <a:t>-</a:t>
            </a:r>
            <a:r>
              <a:rPr lang="cs-CZ" sz="1300" dirty="0" err="1" smtClean="0">
                <a:hlinkClick r:id="rId2"/>
              </a:rPr>
              <a:t>inmate</a:t>
            </a:r>
            <a:r>
              <a:rPr lang="cs-CZ" sz="1300" dirty="0" smtClean="0">
                <a:hlinkClick r:id="rId2"/>
              </a:rPr>
              <a:t>-</a:t>
            </a:r>
            <a:r>
              <a:rPr lang="cs-CZ" sz="1300" dirty="0" err="1" smtClean="0">
                <a:hlinkClick r:id="rId2"/>
              </a:rPr>
              <a:t>information</a:t>
            </a:r>
            <a:r>
              <a:rPr lang="cs-CZ" sz="1300" dirty="0" smtClean="0">
                <a:hlinkClick r:id="rId2"/>
              </a:rPr>
              <a:t>/</a:t>
            </a:r>
            <a:endParaRPr lang="cs-CZ" sz="1300" dirty="0" smtClean="0"/>
          </a:p>
          <a:p>
            <a:pPr marL="514350" indent="-514350">
              <a:buNone/>
            </a:pPr>
            <a:endParaRPr lang="cs-CZ" sz="2400" dirty="0" smtClean="0"/>
          </a:p>
          <a:p>
            <a:pPr marL="514350" indent="-514350">
              <a:buAutoNum type="arabicPeriod"/>
            </a:pPr>
            <a:endParaRPr lang="cs-CZ" sz="2400" dirty="0" smtClean="0"/>
          </a:p>
          <a:p>
            <a:pPr marL="514350" indent="-514350">
              <a:buAutoNum type="arabicPeriod"/>
            </a:pPr>
            <a:endParaRPr lang="cs-CZ" sz="2400" dirty="0" smtClean="0"/>
          </a:p>
          <a:p>
            <a:pPr marL="514350" indent="-514350">
              <a:buAutoNum type="arabicPeriod"/>
            </a:pPr>
            <a:endParaRPr lang="cs-CZ" sz="2800" dirty="0" smtClean="0"/>
          </a:p>
          <a:p>
            <a:pPr marL="514350" indent="-514350">
              <a:buAutoNum type="arabicPeriod"/>
            </a:pPr>
            <a:endParaRPr lang="cs-CZ" sz="2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233</Words>
  <Application>Microsoft Office PowerPoint</Application>
  <PresentationFormat>Předvádění na obrazovce (4:3)</PresentationFormat>
  <Paragraphs>62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SVĚTOVÁ POPULÁRNÍ A ROCKOVÁ HUDBA</vt:lpstr>
      <vt:lpstr>TEST</vt:lpstr>
      <vt:lpstr>TEST</vt:lpstr>
      <vt:lpstr>TEST</vt:lpstr>
      <vt:lpstr>TEST</vt:lpstr>
      <vt:lpstr>TEST</vt:lpstr>
      <vt:lpstr>TEST</vt:lpstr>
      <vt:lpstr>TEST</vt:lpstr>
      <vt:lpstr>TEST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SVĚTOVÁ POPULÁRNÍ A ROCKOVÁ HUDBA</dc:title>
  <dc:creator>.</dc:creator>
  <cp:lastModifiedBy>Dum</cp:lastModifiedBy>
  <cp:revision>20</cp:revision>
  <dcterms:created xsi:type="dcterms:W3CDTF">2013-01-02T14:58:03Z</dcterms:created>
  <dcterms:modified xsi:type="dcterms:W3CDTF">2014-02-18T09:34:46Z</dcterms:modified>
</cp:coreProperties>
</file>