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73" r:id="rId6"/>
    <p:sldId id="261" r:id="rId7"/>
    <p:sldId id="259" r:id="rId8"/>
    <p:sldId id="262" r:id="rId9"/>
    <p:sldId id="263" r:id="rId10"/>
    <p:sldId id="264" r:id="rId11"/>
    <p:sldId id="265" r:id="rId12"/>
    <p:sldId id="266" r:id="rId13"/>
    <p:sldId id="267" r:id="rId14"/>
    <p:sldId id="272" r:id="rId15"/>
    <p:sldId id="268" r:id="rId16"/>
    <p:sldId id="269" r:id="rId17"/>
    <p:sldId id="275" r:id="rId18"/>
    <p:sldId id="270" r:id="rId19"/>
    <p:sldId id="276" r:id="rId20"/>
    <p:sldId id="271" r:id="rId21"/>
    <p:sldId id="277" r:id="rId22"/>
    <p:sldId id="26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8214D-745A-4CC0-B940-3E551E0E1CC3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DC3B8-D423-4C62-892D-4AA0D03C6AF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Bill_Wyman" TargetMode="External"/><Relationship Id="rId13" Type="http://schemas.openxmlformats.org/officeDocument/2006/relationships/hyperlink" Target="http://cs.wikipedia.org/wiki/Carlo_Little" TargetMode="External"/><Relationship Id="rId18" Type="http://schemas.openxmlformats.org/officeDocument/2006/relationships/hyperlink" Target="http://cs.wikipedia.org/w/index.php?title=Dulcimer&amp;action=edit&amp;redlink=1" TargetMode="External"/><Relationship Id="rId3" Type="http://schemas.openxmlformats.org/officeDocument/2006/relationships/hyperlink" Target="http://cs.wikipedia.org/wiki/Zp%C4%9Bv" TargetMode="External"/><Relationship Id="rId21" Type="http://schemas.openxmlformats.org/officeDocument/2006/relationships/hyperlink" Target="http://cs.wikipedia.org/wiki/Ron_Wood" TargetMode="External"/><Relationship Id="rId7" Type="http://schemas.openxmlformats.org/officeDocument/2006/relationships/hyperlink" Target="http://cs.wikipedia.org/wiki/Brian_Jones" TargetMode="External"/><Relationship Id="rId12" Type="http://schemas.openxmlformats.org/officeDocument/2006/relationships/hyperlink" Target="http://cs.wikipedia.org/wiki/Kl%C3%A1vesov%C3%BD_n%C3%A1stroj" TargetMode="External"/><Relationship Id="rId17" Type="http://schemas.openxmlformats.org/officeDocument/2006/relationships/hyperlink" Target="http://cs.wikipedia.org/wiki/Marimba" TargetMode="External"/><Relationship Id="rId2" Type="http://schemas.openxmlformats.org/officeDocument/2006/relationships/hyperlink" Target="http://cs.wikipedia.org/wiki/Mick_Jagger" TargetMode="External"/><Relationship Id="rId16" Type="http://schemas.openxmlformats.org/officeDocument/2006/relationships/hyperlink" Target="http://cs.wikipedia.org/wiki/Sit%C3%A1r" TargetMode="External"/><Relationship Id="rId20" Type="http://schemas.openxmlformats.org/officeDocument/2006/relationships/hyperlink" Target="http://cs.wikipedia.org/wiki/Mick_Taylo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ytara" TargetMode="External"/><Relationship Id="rId11" Type="http://schemas.openxmlformats.org/officeDocument/2006/relationships/hyperlink" Target="http://cs.wikipedia.org/wiki/Klav%C3%ADr" TargetMode="External"/><Relationship Id="rId5" Type="http://schemas.openxmlformats.org/officeDocument/2006/relationships/hyperlink" Target="http://cs.wikipedia.org/wiki/Keith_Richards" TargetMode="External"/><Relationship Id="rId15" Type="http://schemas.openxmlformats.org/officeDocument/2006/relationships/hyperlink" Target="http://cs.wikipedia.org/wiki/Dechov%C3%BD_n%C3%A1stroj" TargetMode="External"/><Relationship Id="rId10" Type="http://schemas.openxmlformats.org/officeDocument/2006/relationships/hyperlink" Target="http://cs.wikipedia.org/wiki/Ian_Stewart" TargetMode="External"/><Relationship Id="rId19" Type="http://schemas.openxmlformats.org/officeDocument/2006/relationships/hyperlink" Target="http://cs.wikipedia.org/wiki/Charlie_Watts" TargetMode="External"/><Relationship Id="rId4" Type="http://schemas.openxmlformats.org/officeDocument/2006/relationships/hyperlink" Target="http://cs.wikipedia.org/wiki/Harmonika" TargetMode="External"/><Relationship Id="rId9" Type="http://schemas.openxmlformats.org/officeDocument/2006/relationships/hyperlink" Target="http://cs.wikipedia.org/wiki/Basov%C3%A1_kytara" TargetMode="External"/><Relationship Id="rId14" Type="http://schemas.openxmlformats.org/officeDocument/2006/relationships/hyperlink" Target="http://cs.wikipedia.org/wiki/Bic%C3%AD_souprav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youtube.com/watch?v=348WHt4UR0Y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_VbImuG71M" TargetMode="External"/><Relationship Id="rId2" Type="http://schemas.openxmlformats.org/officeDocument/2006/relationships/hyperlink" Target="http://www.youtube.com/watch?v=RcZn2-bGXqQ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9DMWZT4lpNA" TargetMode="External"/><Relationship Id="rId5" Type="http://schemas.openxmlformats.org/officeDocument/2006/relationships/hyperlink" Target="http://www.youtube.com/watch?v=loNey3n6uuE" TargetMode="External"/><Relationship Id="rId4" Type="http://schemas.openxmlformats.org/officeDocument/2006/relationships/hyperlink" Target="http://www.youtube.com/watch?v=tnJlhBGMiis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1.prweb.com/prfiles/2012/09/04/10024016/the-rolling-stones.jpg" TargetMode="External"/><Relationship Id="rId13" Type="http://schemas.openxmlformats.org/officeDocument/2006/relationships/hyperlink" Target="http://www.youtube.com/watch?v=8_VbImuG71M" TargetMode="External"/><Relationship Id="rId3" Type="http://schemas.openxmlformats.org/officeDocument/2006/relationships/hyperlink" Target="http://www.citybeat.com/cincinnati/article-24055-keith_party_rock_and_narcs.html" TargetMode="External"/><Relationship Id="rId7" Type="http://schemas.openxmlformats.org/officeDocument/2006/relationships/hyperlink" Target="http://www.last.fm/music/Charlie+Watts/+images/58038047" TargetMode="External"/><Relationship Id="rId12" Type="http://schemas.openxmlformats.org/officeDocument/2006/relationships/hyperlink" Target="http://www.youtube.com/watch?v=RcZn2-bGXqQ" TargetMode="External"/><Relationship Id="rId2" Type="http://schemas.openxmlformats.org/officeDocument/2006/relationships/hyperlink" Target="http://www.topnews.in/light/people/sir-mick-jagger" TargetMode="External"/><Relationship Id="rId16" Type="http://schemas.openxmlformats.org/officeDocument/2006/relationships/hyperlink" Target="http://www.youtube.com/watch?v=9DMWZT4lp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mh.com.au/lifestyle/celebrity/ron-wood-bashed-by-girlfriend-20100329-r6ni.html" TargetMode="External"/><Relationship Id="rId11" Type="http://schemas.openxmlformats.org/officeDocument/2006/relationships/hyperlink" Target="http://www.prirodni-matrace.cz/nazory-lekaru/rolling-stones" TargetMode="External"/><Relationship Id="rId5" Type="http://schemas.openxmlformats.org/officeDocument/2006/relationships/hyperlink" Target="http://www.time.com/time/photoessays/10questions/0,30255,1675174_1472205,00.html" TargetMode="External"/><Relationship Id="rId15" Type="http://schemas.openxmlformats.org/officeDocument/2006/relationships/hyperlink" Target="http://www.youtube.com/watch?v=loNey3n6uuE" TargetMode="External"/><Relationship Id="rId10" Type="http://schemas.openxmlformats.org/officeDocument/2006/relationships/hyperlink" Target="http://www.taringa.net/posts/info/14580239/Brian-Jones-Fundador-The-Rolling-Stones.html" TargetMode="External"/><Relationship Id="rId4" Type="http://schemas.openxmlformats.org/officeDocument/2006/relationships/hyperlink" Target="http://johnny-jacksparrow.blog.cz/0706/7" TargetMode="External"/><Relationship Id="rId9" Type="http://schemas.openxmlformats.org/officeDocument/2006/relationships/hyperlink" Target="http://blog.newsok.com/television/files/2012/08/rolling-stones-02.jpg" TargetMode="External"/><Relationship Id="rId14" Type="http://schemas.openxmlformats.org/officeDocument/2006/relationships/hyperlink" Target="http://www.youtube.com/watch?v=tnJlhBGMii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1470025"/>
          </a:xfrm>
        </p:spPr>
        <p:txBody>
          <a:bodyPr/>
          <a:lstStyle/>
          <a:p>
            <a:r>
              <a:rPr lang="cs-CZ" b="1" dirty="0" smtClean="0"/>
              <a:t>SVĚTOVÁ POPULÁRNÍ</a:t>
            </a:r>
            <a:br>
              <a:rPr lang="cs-CZ" b="1" dirty="0" smtClean="0"/>
            </a:br>
            <a:r>
              <a:rPr lang="cs-CZ" b="1" dirty="0" smtClean="0"/>
              <a:t>A ROCKOVÁ HUDBA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501008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60. léta 20. století / 2. část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941168"/>
            <a:ext cx="6078538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cs-CZ" u="sng" dirty="0" smtClean="0"/>
              <a:t>Název školy</a:t>
            </a:r>
            <a:r>
              <a:rPr lang="cs-CZ" dirty="0" smtClean="0"/>
              <a:t>: Základní škola Francova Lhota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Autor</a:t>
            </a:r>
            <a:r>
              <a:rPr lang="cs-CZ" dirty="0" smtClean="0"/>
              <a:t>: Mgr. Lada Martinková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Datum:</a:t>
            </a:r>
            <a:r>
              <a:rPr lang="en-US" dirty="0" smtClean="0"/>
              <a:t> 6. 2. </a:t>
            </a:r>
            <a:r>
              <a:rPr lang="cs-CZ" dirty="0" smtClean="0"/>
              <a:t>2013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Ročník:</a:t>
            </a:r>
            <a:r>
              <a:rPr lang="cs-CZ" dirty="0" smtClean="0"/>
              <a:t> 8.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Tematická oblast:</a:t>
            </a:r>
            <a:r>
              <a:rPr lang="cs-CZ" dirty="0" smtClean="0"/>
              <a:t> Světová populární a rocková hudba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Název</a:t>
            </a:r>
            <a:r>
              <a:rPr lang="cs-CZ" dirty="0" smtClean="0"/>
              <a:t>: VY_32_INOVACE_13_60. léta 20. století/2. část – </a:t>
            </a:r>
            <a:r>
              <a:rPr lang="cs-CZ" dirty="0" err="1" smtClean="0"/>
              <a:t>Rolling</a:t>
            </a:r>
            <a:r>
              <a:rPr lang="cs-CZ" dirty="0" smtClean="0"/>
              <a:t> </a:t>
            </a:r>
            <a:r>
              <a:rPr lang="cs-CZ" dirty="0" err="1" smtClean="0"/>
              <a:t>Stones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Číslo projektu</a:t>
            </a:r>
            <a:r>
              <a:rPr lang="cs-CZ" dirty="0" smtClean="0"/>
              <a:t>: CZ.1.07/1.4.00/21.2506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Anotace</a:t>
            </a:r>
            <a:r>
              <a:rPr lang="cs-CZ" dirty="0" smtClean="0"/>
              <a:t>: Žák se seznámí s jednou z nejslavnějších skupinou všech dob – kapelou </a:t>
            </a:r>
            <a:r>
              <a:rPr lang="cs-CZ" dirty="0" err="1" smtClean="0"/>
              <a:t>Rolling</a:t>
            </a:r>
            <a:r>
              <a:rPr lang="cs-CZ" dirty="0" smtClean="0"/>
              <a:t> </a:t>
            </a:r>
            <a:r>
              <a:rPr lang="cs-CZ" dirty="0" err="1" smtClean="0"/>
              <a:t>Stones</a:t>
            </a:r>
            <a:r>
              <a:rPr lang="cs-CZ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Očekávaný výstup</a:t>
            </a:r>
            <a:r>
              <a:rPr lang="cs-CZ" dirty="0" smtClean="0"/>
              <a:t>: Žák bude znát historii, současnost a nejslavnější skladby skupiny </a:t>
            </a:r>
            <a:r>
              <a:rPr lang="cs-CZ" dirty="0" err="1" smtClean="0"/>
              <a:t>Rolling</a:t>
            </a:r>
            <a:r>
              <a:rPr lang="cs-CZ" dirty="0" smtClean="0"/>
              <a:t> </a:t>
            </a:r>
            <a:r>
              <a:rPr lang="cs-CZ" dirty="0" err="1" smtClean="0"/>
              <a:t>Stones</a:t>
            </a:r>
            <a:r>
              <a:rPr lang="cs-CZ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Druh učebního materiálu</a:t>
            </a:r>
            <a:r>
              <a:rPr lang="cs-CZ" dirty="0" smtClean="0"/>
              <a:t>: Pracovní prezentace.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/>
              <a:t>Naprostým protipólem pohodové hudby skupiny Beatles byla tvorba skupiny </a:t>
            </a:r>
            <a:r>
              <a:rPr lang="cs-CZ" sz="2400" b="1" dirty="0" err="1" smtClean="0">
                <a:solidFill>
                  <a:srgbClr val="7030A0"/>
                </a:solidFill>
              </a:rPr>
              <a:t>Rolling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Stones</a:t>
            </a:r>
            <a:r>
              <a:rPr lang="cs-CZ" sz="2400" dirty="0" smtClean="0"/>
              <a:t>. 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V americké angličtině se názvem </a:t>
            </a:r>
            <a:r>
              <a:rPr lang="cs-CZ" sz="2400" dirty="0" err="1" smtClean="0">
                <a:solidFill>
                  <a:schemeClr val="accent6">
                    <a:lumMod val="75000"/>
                  </a:schemeClr>
                </a:solidFill>
              </a:rPr>
              <a:t>Rolling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6">
                    <a:lumMod val="75000"/>
                  </a:schemeClr>
                </a:solidFill>
              </a:rPr>
              <a:t>Stones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označují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tuláci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V přesném překladu znamená spojení </a:t>
            </a:r>
            <a:r>
              <a:rPr lang="cs-CZ" sz="2400" dirty="0" err="1" smtClean="0">
                <a:solidFill>
                  <a:schemeClr val="accent6">
                    <a:lumMod val="75000"/>
                  </a:schemeClr>
                </a:solidFill>
              </a:rPr>
              <a:t>Rolling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6">
                    <a:lumMod val="75000"/>
                  </a:schemeClr>
                </a:solidFill>
              </a:rPr>
              <a:t>Stones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algn="ctr">
              <a:buNone/>
            </a:pPr>
            <a:r>
              <a:rPr lang="cs-CZ" sz="2400" b="1" u="sng" dirty="0" smtClean="0">
                <a:solidFill>
                  <a:schemeClr val="accent6">
                    <a:lumMod val="75000"/>
                  </a:schemeClr>
                </a:solidFill>
              </a:rPr>
              <a:t>„valící se kameny“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Obrázek 3" descr="stažený soub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44438" y="4869160"/>
            <a:ext cx="2999562" cy="1988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400" dirty="0" err="1" smtClean="0"/>
              <a:t>Rolling</a:t>
            </a:r>
            <a:r>
              <a:rPr lang="cs-CZ" sz="2400" dirty="0" smtClean="0"/>
              <a:t> </a:t>
            </a:r>
            <a:r>
              <a:rPr lang="cs-CZ" sz="2400" dirty="0" err="1" smtClean="0"/>
              <a:t>Stones</a:t>
            </a:r>
            <a:r>
              <a:rPr lang="cs-CZ" sz="2400" dirty="0"/>
              <a:t> </a:t>
            </a:r>
            <a:r>
              <a:rPr lang="cs-CZ" sz="2400" dirty="0" smtClean="0"/>
              <a:t>je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britská rokenrolová skupina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r>
              <a:rPr lang="cs-CZ" sz="2400" dirty="0" smtClean="0"/>
              <a:t>Vznikla v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Londýně</a:t>
            </a:r>
            <a:r>
              <a:rPr lang="cs-CZ" sz="2400" dirty="0" smtClean="0"/>
              <a:t> v roce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1962</a:t>
            </a:r>
            <a:r>
              <a:rPr lang="cs-CZ" sz="2400" dirty="0" smtClean="0"/>
              <a:t> a hraje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dodnes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Hudba </a:t>
            </a:r>
            <a:r>
              <a:rPr lang="cs-CZ" sz="2400" dirty="0" err="1" smtClean="0"/>
              <a:t>Rolling</a:t>
            </a:r>
            <a:r>
              <a:rPr lang="cs-CZ" sz="2400" dirty="0" smtClean="0"/>
              <a:t> </a:t>
            </a:r>
            <a:r>
              <a:rPr lang="cs-CZ" sz="2400" dirty="0" err="1" smtClean="0"/>
              <a:t>Stones</a:t>
            </a:r>
            <a:r>
              <a:rPr lang="cs-CZ" sz="2400" dirty="0" smtClean="0"/>
              <a:t> vycházela ze známého </a:t>
            </a:r>
            <a:r>
              <a:rPr lang="cs-CZ" sz="2400" b="1" dirty="0" err="1" smtClean="0"/>
              <a:t>rhythm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and</a:t>
            </a:r>
            <a:r>
              <a:rPr lang="cs-CZ" sz="2400" b="1" dirty="0" smtClean="0"/>
              <a:t> blues amerických černochů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r>
              <a:rPr lang="cs-CZ" sz="2400" dirty="0" smtClean="0"/>
              <a:t>Tento styl později obohatili o řadu vlivů a vytvořili </a:t>
            </a:r>
            <a:r>
              <a:rPr lang="cs-CZ" sz="2400" b="1" dirty="0" smtClean="0"/>
              <a:t>vlastní originální styl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r>
              <a:rPr lang="cs-CZ" sz="2400" dirty="0" smtClean="0"/>
              <a:t>Za celou dobu působení </a:t>
            </a:r>
            <a:r>
              <a:rPr lang="cs-CZ" sz="2400" b="1" dirty="0" smtClean="0"/>
              <a:t>vystřídala</a:t>
            </a:r>
            <a:r>
              <a:rPr lang="cs-CZ" sz="2400" dirty="0" smtClean="0"/>
              <a:t> kapela </a:t>
            </a:r>
            <a:r>
              <a:rPr lang="cs-CZ" sz="2400" b="1" dirty="0" smtClean="0"/>
              <a:t>mnoho členů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2400" dirty="0" smtClean="0"/>
              <a:t> Na počátku byl tahounem kapely kytarista </a:t>
            </a:r>
            <a:r>
              <a:rPr lang="cs-CZ" sz="2400" b="1" dirty="0" err="1" smtClean="0">
                <a:solidFill>
                  <a:srgbClr val="00B050"/>
                </a:solidFill>
              </a:rPr>
              <a:t>Brian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r>
              <a:rPr lang="cs-CZ" sz="2400" b="1" dirty="0" err="1" smtClean="0">
                <a:solidFill>
                  <a:srgbClr val="00B050"/>
                </a:solidFill>
              </a:rPr>
              <a:t>Jones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V 60. letech však začal ztrácet kontrolu nad novým fenoménem – </a:t>
            </a:r>
            <a:r>
              <a:rPr lang="cs-CZ" sz="2400" b="1" dirty="0" smtClean="0"/>
              <a:t>drogami </a:t>
            </a:r>
            <a:r>
              <a:rPr lang="cs-CZ" sz="2400" dirty="0" smtClean="0"/>
              <a:t>– a v roce 1969 zemřel v bazénu svého domu.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Bezesporu největší osobností skupiny </a:t>
            </a:r>
            <a:r>
              <a:rPr lang="cs-CZ" sz="2400" dirty="0" err="1" smtClean="0"/>
              <a:t>Rolling</a:t>
            </a:r>
            <a:r>
              <a:rPr lang="cs-CZ" sz="2400" dirty="0" smtClean="0"/>
              <a:t> </a:t>
            </a:r>
            <a:r>
              <a:rPr lang="cs-CZ" sz="2400" dirty="0" err="1" smtClean="0"/>
              <a:t>Stones</a:t>
            </a:r>
            <a:r>
              <a:rPr lang="cs-CZ" sz="2400" dirty="0" smtClean="0"/>
              <a:t> se však stal zpěvák </a:t>
            </a:r>
            <a:r>
              <a:rPr lang="cs-CZ" sz="2400" b="1" dirty="0" err="1" smtClean="0">
                <a:solidFill>
                  <a:srgbClr val="FF0000"/>
                </a:solidFill>
              </a:rPr>
              <a:t>Mick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Jagger</a:t>
            </a:r>
            <a:r>
              <a:rPr lang="cs-CZ" sz="2400" dirty="0" smtClean="0"/>
              <a:t>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article-1090439-0062C01F00000258-545_468x5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1772816"/>
            <a:ext cx="2937099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363272" cy="59492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Členové</a:t>
            </a:r>
            <a:endParaRPr lang="cs-CZ" sz="2000" b="1" dirty="0"/>
          </a:p>
          <a:p>
            <a:pPr>
              <a:buNone/>
            </a:pPr>
            <a:r>
              <a:rPr lang="cs-CZ" sz="1600" b="1" dirty="0" smtClean="0">
                <a:solidFill>
                  <a:srgbClr val="FF0000"/>
                </a:solidFill>
              </a:rPr>
              <a:t>1962–1963</a:t>
            </a:r>
          </a:p>
          <a:p>
            <a:r>
              <a:rPr lang="cs-CZ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2" tooltip="Mick Jagger"/>
              </a:rPr>
              <a:t>Mick</a:t>
            </a:r>
            <a:r>
              <a:rPr lang="cs-CZ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2" tooltip="Mick Jagger"/>
              </a:rPr>
              <a:t> </a:t>
            </a:r>
            <a:r>
              <a:rPr lang="cs-CZ" sz="1500" b="1" dirty="0" err="1">
                <a:solidFill>
                  <a:schemeClr val="tx2">
                    <a:lumMod val="60000"/>
                    <a:lumOff val="40000"/>
                  </a:schemeClr>
                </a:solidFill>
                <a:hlinkClick r:id="rId2" tooltip="Mick Jagger"/>
              </a:rPr>
              <a:t>Jagger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– </a:t>
            </a:r>
            <a:r>
              <a:rPr lang="cs-CZ" sz="15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 tooltip="Zpěv"/>
              </a:rPr>
              <a:t>zpěv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 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4" tooltip="Harmonika"/>
              </a:rPr>
              <a:t>harmonika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5" tooltip="Keith Richards"/>
              </a:rPr>
              <a:t>Keith</a:t>
            </a:r>
            <a:r>
              <a:rPr lang="cs-CZ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5" tooltip="Keith Richards"/>
              </a:rPr>
              <a:t> </a:t>
            </a:r>
            <a:r>
              <a:rPr lang="cs-CZ" sz="1500" b="1" dirty="0" err="1">
                <a:solidFill>
                  <a:schemeClr val="tx2">
                    <a:lumMod val="60000"/>
                    <a:lumOff val="40000"/>
                  </a:schemeClr>
                </a:solidFill>
                <a:hlinkClick r:id="rId5" tooltip="Keith Richards"/>
              </a:rPr>
              <a:t>Richards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– </a:t>
            </a:r>
            <a:r>
              <a:rPr lang="cs-CZ" sz="1500" dirty="0">
                <a:solidFill>
                  <a:schemeClr val="tx2">
                    <a:lumMod val="60000"/>
                    <a:lumOff val="40000"/>
                  </a:schemeClr>
                </a:solidFill>
                <a:hlinkClick r:id="rId6" tooltip="Kytara"/>
              </a:rPr>
              <a:t>kytara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 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3" tooltip="Zpěv"/>
              </a:rPr>
              <a:t>zpěv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7" tooltip="Brian Jones"/>
              </a:rPr>
              <a:t>Brian</a:t>
            </a:r>
            <a:r>
              <a:rPr lang="cs-CZ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7" tooltip="Brian Jones"/>
              </a:rPr>
              <a:t> </a:t>
            </a:r>
            <a:r>
              <a:rPr lang="cs-CZ" sz="1500" b="1" dirty="0" err="1">
                <a:solidFill>
                  <a:schemeClr val="tx2">
                    <a:lumMod val="60000"/>
                    <a:lumOff val="40000"/>
                  </a:schemeClr>
                </a:solidFill>
                <a:hlinkClick r:id="rId7" tooltip="Brian Jones"/>
              </a:rPr>
              <a:t>Jones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– </a:t>
            </a:r>
            <a:r>
              <a:rPr lang="cs-CZ" sz="1500" dirty="0">
                <a:solidFill>
                  <a:schemeClr val="tx2">
                    <a:lumMod val="60000"/>
                    <a:lumOff val="40000"/>
                  </a:schemeClr>
                </a:solidFill>
                <a:hlinkClick r:id="rId6" tooltip="Kytara"/>
              </a:rPr>
              <a:t>kytara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 </a:t>
            </a:r>
            <a:r>
              <a:rPr lang="cs-CZ" sz="15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 tooltip="Zpěv"/>
              </a:rPr>
              <a:t>zpěv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 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4" tooltip="Harmonika"/>
              </a:rPr>
              <a:t>harmonika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8" tooltip="Bill Wyman"/>
              </a:rPr>
              <a:t>Bill</a:t>
            </a:r>
            <a:r>
              <a:rPr lang="cs-CZ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8" tooltip="Bill Wyman"/>
              </a:rPr>
              <a:t> </a:t>
            </a:r>
            <a:r>
              <a:rPr lang="cs-CZ" sz="1500" b="1" dirty="0" err="1">
                <a:solidFill>
                  <a:schemeClr val="tx2">
                    <a:lumMod val="60000"/>
                    <a:lumOff val="40000"/>
                  </a:schemeClr>
                </a:solidFill>
                <a:hlinkClick r:id="rId8" tooltip="Bill Wyman"/>
              </a:rPr>
              <a:t>Wyman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– 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9" tooltip="Basová kytara"/>
              </a:rPr>
              <a:t>baskytara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10" tooltip="Ian Stewart"/>
              </a:rPr>
              <a:t>Ian</a:t>
            </a:r>
            <a:r>
              <a:rPr lang="cs-CZ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10" tooltip="Ian Stewart"/>
              </a:rPr>
              <a:t> </a:t>
            </a:r>
            <a:r>
              <a:rPr lang="cs-CZ" sz="1500" b="1" dirty="0">
                <a:solidFill>
                  <a:schemeClr val="tx2">
                    <a:lumMod val="60000"/>
                    <a:lumOff val="40000"/>
                  </a:schemeClr>
                </a:solidFill>
                <a:hlinkClick r:id="rId10" tooltip="Ian Stewart"/>
              </a:rPr>
              <a:t>Stewart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– </a:t>
            </a:r>
            <a:r>
              <a:rPr lang="cs-CZ" sz="1500" dirty="0">
                <a:solidFill>
                  <a:schemeClr val="tx2">
                    <a:lumMod val="60000"/>
                    <a:lumOff val="40000"/>
                  </a:schemeClr>
                </a:solidFill>
                <a:hlinkClick r:id="rId11" tooltip="Klavír"/>
              </a:rPr>
              <a:t>klavír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 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12" tooltip="Klávesový nástroj"/>
              </a:rPr>
              <a:t>klávesy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13" tooltip="Carlo Little"/>
              </a:rPr>
              <a:t>Carlo</a:t>
            </a:r>
            <a:r>
              <a:rPr lang="cs-CZ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13" tooltip="Carlo Little"/>
              </a:rPr>
              <a:t> </a:t>
            </a:r>
            <a:r>
              <a:rPr lang="cs-CZ" sz="1500" b="1" dirty="0" err="1">
                <a:solidFill>
                  <a:schemeClr val="tx2">
                    <a:lumMod val="60000"/>
                    <a:lumOff val="40000"/>
                  </a:schemeClr>
                </a:solidFill>
                <a:hlinkClick r:id="rId13" tooltip="Carlo Little"/>
              </a:rPr>
              <a:t>Little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– </a:t>
            </a:r>
            <a:r>
              <a:rPr lang="cs-CZ" sz="15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14" tooltip="Bicí souprava"/>
              </a:rPr>
              <a:t>bicí</a:t>
            </a:r>
            <a:endParaRPr lang="cs-CZ" sz="15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1600" b="1" dirty="0" smtClean="0">
                <a:solidFill>
                  <a:srgbClr val="FF0000"/>
                </a:solidFill>
              </a:rPr>
              <a:t>1963–1969</a:t>
            </a:r>
          </a:p>
          <a:p>
            <a:r>
              <a:rPr lang="cs-CZ" sz="1500" b="1" dirty="0" err="1" smtClean="0">
                <a:hlinkClick r:id="rId2" tooltip="Mick Jagger"/>
              </a:rPr>
              <a:t>Mick</a:t>
            </a:r>
            <a:r>
              <a:rPr lang="cs-CZ" sz="1500" b="1" dirty="0" smtClean="0">
                <a:hlinkClick r:id="rId2" tooltip="Mick Jagger"/>
              </a:rPr>
              <a:t> </a:t>
            </a:r>
            <a:r>
              <a:rPr lang="cs-CZ" sz="1500" b="1" dirty="0" err="1">
                <a:hlinkClick r:id="rId2" tooltip="Mick Jagger"/>
              </a:rPr>
              <a:t>Jagger</a:t>
            </a:r>
            <a:r>
              <a:rPr lang="cs-CZ" sz="1500" dirty="0" smtClean="0"/>
              <a:t> – </a:t>
            </a:r>
            <a:r>
              <a:rPr lang="cs-CZ" sz="1500" dirty="0">
                <a:hlinkClick r:id="rId3" tooltip="Zpěv"/>
              </a:rPr>
              <a:t>zpěv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4" tooltip="Harmonika"/>
              </a:rPr>
              <a:t>harmonika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5" tooltip="Keith Richards"/>
              </a:rPr>
              <a:t>Keith</a:t>
            </a:r>
            <a:r>
              <a:rPr lang="cs-CZ" sz="1500" b="1" dirty="0" smtClean="0">
                <a:hlinkClick r:id="rId5" tooltip="Keith Richards"/>
              </a:rPr>
              <a:t> </a:t>
            </a:r>
            <a:r>
              <a:rPr lang="cs-CZ" sz="1500" b="1" dirty="0" err="1">
                <a:hlinkClick r:id="rId5" tooltip="Keith Richards"/>
              </a:rPr>
              <a:t>Richards</a:t>
            </a:r>
            <a:r>
              <a:rPr lang="cs-CZ" sz="1500" dirty="0" smtClean="0"/>
              <a:t> – </a:t>
            </a:r>
            <a:r>
              <a:rPr lang="cs-CZ" sz="1500" dirty="0">
                <a:hlinkClick r:id="rId6" tooltip="Kytara"/>
              </a:rPr>
              <a:t>kytara</a:t>
            </a:r>
            <a:r>
              <a:rPr lang="cs-CZ" sz="1500" dirty="0" smtClean="0"/>
              <a:t>, </a:t>
            </a:r>
            <a:r>
              <a:rPr lang="cs-CZ" sz="1500" dirty="0">
                <a:hlinkClick r:id="rId3" tooltip="Zpěv"/>
              </a:rPr>
              <a:t>zpěv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9" tooltip="Basová kytara"/>
              </a:rPr>
              <a:t>baskytara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7" tooltip="Brian Jones"/>
              </a:rPr>
              <a:t>Brian</a:t>
            </a:r>
            <a:r>
              <a:rPr lang="cs-CZ" sz="1500" b="1" dirty="0" smtClean="0">
                <a:hlinkClick r:id="rId7" tooltip="Brian Jones"/>
              </a:rPr>
              <a:t> </a:t>
            </a:r>
            <a:r>
              <a:rPr lang="cs-CZ" sz="1500" b="1" dirty="0" err="1">
                <a:hlinkClick r:id="rId7" tooltip="Brian Jones"/>
              </a:rPr>
              <a:t>Jones</a:t>
            </a:r>
            <a:r>
              <a:rPr lang="cs-CZ" sz="1500" dirty="0" smtClean="0"/>
              <a:t> – </a:t>
            </a:r>
            <a:r>
              <a:rPr lang="cs-CZ" sz="1500" dirty="0">
                <a:hlinkClick r:id="rId6" tooltip="Kytara"/>
              </a:rPr>
              <a:t>kytara</a:t>
            </a:r>
            <a:r>
              <a:rPr lang="cs-CZ" sz="1500" dirty="0" smtClean="0"/>
              <a:t>, </a:t>
            </a:r>
            <a:r>
              <a:rPr lang="cs-CZ" sz="1500" dirty="0">
                <a:hlinkClick r:id="rId3" tooltip="Zpěv"/>
              </a:rPr>
              <a:t>zpěv</a:t>
            </a:r>
            <a:r>
              <a:rPr lang="cs-CZ" sz="1500" dirty="0" smtClean="0"/>
              <a:t>, </a:t>
            </a:r>
            <a:r>
              <a:rPr lang="cs-CZ" sz="1500" dirty="0">
                <a:hlinkClick r:id="rId4" tooltip="Harmonika"/>
              </a:rPr>
              <a:t>harmonika</a:t>
            </a:r>
            <a:r>
              <a:rPr lang="cs-CZ" sz="1500" dirty="0" smtClean="0"/>
              <a:t>, </a:t>
            </a:r>
            <a:r>
              <a:rPr lang="cs-CZ" sz="1500" dirty="0">
                <a:hlinkClick r:id="rId12" tooltip="Klávesový nástroj"/>
              </a:rPr>
              <a:t>klávesy</a:t>
            </a:r>
            <a:r>
              <a:rPr lang="cs-CZ" sz="1500" dirty="0" smtClean="0"/>
              <a:t>, </a:t>
            </a:r>
            <a:r>
              <a:rPr lang="cs-CZ" sz="1500" dirty="0">
                <a:hlinkClick r:id="rId15" tooltip="Dechový nástroj"/>
              </a:rPr>
              <a:t>dechové nástroje</a:t>
            </a:r>
            <a:r>
              <a:rPr lang="cs-CZ" sz="1500" dirty="0" smtClean="0"/>
              <a:t>,</a:t>
            </a:r>
            <a:r>
              <a:rPr lang="cs-CZ" sz="1500" dirty="0">
                <a:hlinkClick r:id="rId16" tooltip="Sitár"/>
              </a:rPr>
              <a:t>sitár</a:t>
            </a:r>
            <a:r>
              <a:rPr lang="cs-CZ" sz="1500" dirty="0" smtClean="0"/>
              <a:t>, </a:t>
            </a:r>
            <a:r>
              <a:rPr lang="cs-CZ" sz="1500" dirty="0">
                <a:hlinkClick r:id="rId17" tooltip="Marimba"/>
              </a:rPr>
              <a:t>marimba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18" tooltip="Dulcimer (stránka neexistuje)"/>
              </a:rPr>
              <a:t>dulcimer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8" tooltip="Bill Wyman"/>
              </a:rPr>
              <a:t>Bill</a:t>
            </a:r>
            <a:r>
              <a:rPr lang="cs-CZ" sz="1500" b="1" dirty="0" smtClean="0">
                <a:hlinkClick r:id="rId8" tooltip="Bill Wyman"/>
              </a:rPr>
              <a:t> </a:t>
            </a:r>
            <a:r>
              <a:rPr lang="cs-CZ" sz="1500" b="1" dirty="0" err="1">
                <a:hlinkClick r:id="rId8" tooltip="Bill Wyman"/>
              </a:rPr>
              <a:t>Wyman</a:t>
            </a:r>
            <a:r>
              <a:rPr lang="cs-CZ" sz="1500" dirty="0" smtClean="0"/>
              <a:t> – </a:t>
            </a:r>
            <a:r>
              <a:rPr lang="cs-CZ" sz="1500" dirty="0">
                <a:hlinkClick r:id="rId9" tooltip="Basová kytara"/>
              </a:rPr>
              <a:t>baskytara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3" tooltip="Zpěv"/>
              </a:rPr>
              <a:t>zpěv</a:t>
            </a:r>
            <a:r>
              <a:rPr lang="cs-CZ" sz="1500" dirty="0" smtClean="0"/>
              <a:t>, </a:t>
            </a:r>
            <a:r>
              <a:rPr lang="cs-CZ" sz="1500" b="1" dirty="0" smtClean="0">
                <a:hlinkClick r:id="rId19" tooltip="Charlie Watts"/>
              </a:rPr>
              <a:t>Charlie </a:t>
            </a:r>
            <a:r>
              <a:rPr lang="cs-CZ" sz="1500" b="1" dirty="0" err="1">
                <a:hlinkClick r:id="rId19" tooltip="Charlie Watts"/>
              </a:rPr>
              <a:t>Watts</a:t>
            </a:r>
            <a:r>
              <a:rPr lang="cs-CZ" sz="1500" dirty="0" smtClean="0"/>
              <a:t> – </a:t>
            </a:r>
            <a:r>
              <a:rPr lang="cs-CZ" sz="1500" dirty="0">
                <a:hlinkClick r:id="rId14" tooltip="Bicí souprava"/>
              </a:rPr>
              <a:t>bicí</a:t>
            </a:r>
            <a:endParaRPr lang="cs-CZ" sz="1500" dirty="0" smtClean="0"/>
          </a:p>
          <a:p>
            <a:pPr>
              <a:buNone/>
            </a:pPr>
            <a:r>
              <a:rPr lang="cs-CZ" sz="1600" b="1" dirty="0" smtClean="0">
                <a:solidFill>
                  <a:srgbClr val="FF0000"/>
                </a:solidFill>
              </a:rPr>
              <a:t>1969–1974</a:t>
            </a:r>
          </a:p>
          <a:p>
            <a:r>
              <a:rPr lang="cs-CZ" sz="1500" b="1" dirty="0" err="1" smtClean="0">
                <a:hlinkClick r:id="rId2" tooltip="Mick Jagger"/>
              </a:rPr>
              <a:t>Mick</a:t>
            </a:r>
            <a:r>
              <a:rPr lang="cs-CZ" sz="1500" b="1" dirty="0" smtClean="0">
                <a:hlinkClick r:id="rId2" tooltip="Mick Jagger"/>
              </a:rPr>
              <a:t> </a:t>
            </a:r>
            <a:r>
              <a:rPr lang="cs-CZ" sz="1500" b="1" dirty="0" err="1">
                <a:hlinkClick r:id="rId2" tooltip="Mick Jagger"/>
              </a:rPr>
              <a:t>Jagger</a:t>
            </a:r>
            <a:r>
              <a:rPr lang="cs-CZ" sz="1500" dirty="0" smtClean="0"/>
              <a:t> – </a:t>
            </a:r>
            <a:r>
              <a:rPr lang="cs-CZ" sz="1500" dirty="0">
                <a:hlinkClick r:id="rId3" tooltip="Zpěv"/>
              </a:rPr>
              <a:t>zpěv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4" tooltip="Harmonika"/>
              </a:rPr>
              <a:t>harmonika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5" tooltip="Keith Richards"/>
              </a:rPr>
              <a:t>Keith</a:t>
            </a:r>
            <a:r>
              <a:rPr lang="cs-CZ" sz="1500" b="1" dirty="0" smtClean="0">
                <a:hlinkClick r:id="rId5" tooltip="Keith Richards"/>
              </a:rPr>
              <a:t> </a:t>
            </a:r>
            <a:r>
              <a:rPr lang="cs-CZ" sz="1500" b="1" dirty="0" err="1">
                <a:hlinkClick r:id="rId5" tooltip="Keith Richards"/>
              </a:rPr>
              <a:t>Richards</a:t>
            </a:r>
            <a:r>
              <a:rPr lang="cs-CZ" sz="1500" dirty="0" smtClean="0"/>
              <a:t> – </a:t>
            </a:r>
            <a:r>
              <a:rPr lang="cs-CZ" sz="1500" dirty="0">
                <a:hlinkClick r:id="rId6" tooltip="Kytara"/>
              </a:rPr>
              <a:t>kytara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3" tooltip="Zpěv"/>
              </a:rPr>
              <a:t>zpěv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20" tooltip="Mick Taylor"/>
              </a:rPr>
              <a:t>Mick</a:t>
            </a:r>
            <a:r>
              <a:rPr lang="cs-CZ" sz="1500" b="1" dirty="0" smtClean="0">
                <a:hlinkClick r:id="rId20" tooltip="Mick Taylor"/>
              </a:rPr>
              <a:t> </a:t>
            </a:r>
            <a:r>
              <a:rPr lang="cs-CZ" sz="1500" b="1" dirty="0" err="1">
                <a:hlinkClick r:id="rId20" tooltip="Mick Taylor"/>
              </a:rPr>
              <a:t>Taylor</a:t>
            </a:r>
            <a:r>
              <a:rPr lang="cs-CZ" sz="1500" dirty="0" smtClean="0"/>
              <a:t> – </a:t>
            </a:r>
            <a:r>
              <a:rPr lang="cs-CZ" sz="1500" dirty="0">
                <a:hlinkClick r:id="rId6" tooltip="Kytara"/>
              </a:rPr>
              <a:t>kytara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3" tooltip="Zpěv"/>
              </a:rPr>
              <a:t>zpěv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8" tooltip="Bill Wyman"/>
              </a:rPr>
              <a:t>Bill</a:t>
            </a:r>
            <a:r>
              <a:rPr lang="cs-CZ" sz="1500" b="1" dirty="0" smtClean="0">
                <a:hlinkClick r:id="rId8" tooltip="Bill Wyman"/>
              </a:rPr>
              <a:t> </a:t>
            </a:r>
            <a:r>
              <a:rPr lang="cs-CZ" sz="1500" b="1" dirty="0" err="1">
                <a:hlinkClick r:id="rId8" tooltip="Bill Wyman"/>
              </a:rPr>
              <a:t>Wyman</a:t>
            </a:r>
            <a:r>
              <a:rPr lang="cs-CZ" sz="1500" dirty="0" smtClean="0"/>
              <a:t> – </a:t>
            </a:r>
            <a:r>
              <a:rPr lang="cs-CZ" sz="1500" dirty="0" smtClean="0">
                <a:hlinkClick r:id="rId9" tooltip="Basová kytara"/>
              </a:rPr>
              <a:t>baskytara</a:t>
            </a:r>
            <a:r>
              <a:rPr lang="cs-CZ" sz="1500" dirty="0" smtClean="0"/>
              <a:t>, </a:t>
            </a:r>
            <a:r>
              <a:rPr lang="cs-CZ" sz="1500" b="1" dirty="0" smtClean="0">
                <a:hlinkClick r:id="rId19" tooltip="Charlie Watts"/>
              </a:rPr>
              <a:t>Charlie </a:t>
            </a:r>
            <a:r>
              <a:rPr lang="cs-CZ" sz="1500" b="1" dirty="0" err="1">
                <a:hlinkClick r:id="rId19" tooltip="Charlie Watts"/>
              </a:rPr>
              <a:t>Watts</a:t>
            </a:r>
            <a:r>
              <a:rPr lang="cs-CZ" sz="1500" dirty="0" smtClean="0"/>
              <a:t> – </a:t>
            </a:r>
            <a:r>
              <a:rPr lang="cs-CZ" sz="1500" dirty="0">
                <a:hlinkClick r:id="rId14" tooltip="Bicí souprava"/>
              </a:rPr>
              <a:t>bicí</a:t>
            </a:r>
            <a:endParaRPr lang="cs-CZ" sz="1500" dirty="0" smtClean="0"/>
          </a:p>
          <a:p>
            <a:pPr>
              <a:buNone/>
            </a:pPr>
            <a:r>
              <a:rPr lang="cs-CZ" sz="1600" b="1" dirty="0" smtClean="0">
                <a:solidFill>
                  <a:srgbClr val="FF0000"/>
                </a:solidFill>
              </a:rPr>
              <a:t>1975–1992</a:t>
            </a:r>
          </a:p>
          <a:p>
            <a:r>
              <a:rPr lang="cs-CZ" sz="1500" b="1" dirty="0" err="1" smtClean="0">
                <a:hlinkClick r:id="rId2" tooltip="Mick Jagger"/>
              </a:rPr>
              <a:t>Mick</a:t>
            </a:r>
            <a:r>
              <a:rPr lang="cs-CZ" sz="1500" b="1" dirty="0" smtClean="0">
                <a:hlinkClick r:id="rId2" tooltip="Mick Jagger"/>
              </a:rPr>
              <a:t> </a:t>
            </a:r>
            <a:r>
              <a:rPr lang="cs-CZ" sz="1500" b="1" dirty="0" err="1">
                <a:hlinkClick r:id="rId2" tooltip="Mick Jagger"/>
              </a:rPr>
              <a:t>Jagger</a:t>
            </a:r>
            <a:r>
              <a:rPr lang="cs-CZ" sz="1500" dirty="0" smtClean="0"/>
              <a:t> – </a:t>
            </a:r>
            <a:r>
              <a:rPr lang="cs-CZ" sz="1500" dirty="0">
                <a:hlinkClick r:id="rId3" tooltip="Zpěv"/>
              </a:rPr>
              <a:t>zpěv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4" tooltip="Harmonika"/>
              </a:rPr>
              <a:t>harmonika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5" tooltip="Keith Richards"/>
              </a:rPr>
              <a:t>Keith</a:t>
            </a:r>
            <a:r>
              <a:rPr lang="cs-CZ" sz="1500" b="1" dirty="0" smtClean="0">
                <a:hlinkClick r:id="rId5" tooltip="Keith Richards"/>
              </a:rPr>
              <a:t> </a:t>
            </a:r>
            <a:r>
              <a:rPr lang="cs-CZ" sz="1500" b="1" dirty="0" err="1">
                <a:hlinkClick r:id="rId5" tooltip="Keith Richards"/>
              </a:rPr>
              <a:t>Richards</a:t>
            </a:r>
            <a:r>
              <a:rPr lang="cs-CZ" sz="1500" dirty="0" smtClean="0"/>
              <a:t> – </a:t>
            </a:r>
            <a:r>
              <a:rPr lang="cs-CZ" sz="1500" dirty="0">
                <a:hlinkClick r:id="rId6" tooltip="Kytara"/>
              </a:rPr>
              <a:t>kytara</a:t>
            </a:r>
            <a:r>
              <a:rPr lang="cs-CZ" sz="1500" dirty="0" smtClean="0"/>
              <a:t>, </a:t>
            </a:r>
            <a:r>
              <a:rPr lang="cs-CZ" sz="1500" dirty="0" smtClean="0">
                <a:hlinkClick r:id="rId3" tooltip="Zpěv"/>
              </a:rPr>
              <a:t>zpěv</a:t>
            </a:r>
            <a:r>
              <a:rPr lang="cs-CZ" sz="1500" dirty="0" smtClean="0"/>
              <a:t>, </a:t>
            </a:r>
            <a:r>
              <a:rPr lang="cs-CZ" sz="1500" b="1" dirty="0" smtClean="0">
                <a:hlinkClick r:id="rId21" tooltip="Ron Wood"/>
              </a:rPr>
              <a:t>Ron </a:t>
            </a:r>
            <a:r>
              <a:rPr lang="cs-CZ" sz="1500" b="1" dirty="0" err="1">
                <a:hlinkClick r:id="rId21" tooltip="Ron Wood"/>
              </a:rPr>
              <a:t>Wood</a:t>
            </a:r>
            <a:r>
              <a:rPr lang="cs-CZ" sz="1500" dirty="0" smtClean="0"/>
              <a:t> – </a:t>
            </a:r>
            <a:r>
              <a:rPr lang="cs-CZ" sz="1500" dirty="0" smtClean="0">
                <a:hlinkClick r:id="rId6" tooltip="Kytara"/>
              </a:rPr>
              <a:t>kytara</a:t>
            </a:r>
            <a:r>
              <a:rPr lang="cs-CZ" sz="1500" dirty="0" smtClean="0"/>
              <a:t>, </a:t>
            </a:r>
            <a:r>
              <a:rPr lang="cs-CZ" sz="1500" b="1" dirty="0" err="1" smtClean="0">
                <a:hlinkClick r:id="rId8" tooltip="Bill Wyman"/>
              </a:rPr>
              <a:t>Bill</a:t>
            </a:r>
            <a:r>
              <a:rPr lang="cs-CZ" sz="1500" b="1" dirty="0" smtClean="0">
                <a:hlinkClick r:id="rId8" tooltip="Bill Wyman"/>
              </a:rPr>
              <a:t> </a:t>
            </a:r>
            <a:r>
              <a:rPr lang="cs-CZ" sz="1500" b="1" dirty="0" err="1">
                <a:hlinkClick r:id="rId8" tooltip="Bill Wyman"/>
              </a:rPr>
              <a:t>Wyman</a:t>
            </a:r>
            <a:r>
              <a:rPr lang="cs-CZ" sz="1500" dirty="0" smtClean="0"/>
              <a:t> – </a:t>
            </a:r>
            <a:r>
              <a:rPr lang="cs-CZ" sz="1500" dirty="0" smtClean="0">
                <a:hlinkClick r:id="rId9" tooltip="Basová kytara"/>
              </a:rPr>
              <a:t>baskytara</a:t>
            </a:r>
            <a:r>
              <a:rPr lang="cs-CZ" sz="1500" dirty="0" smtClean="0"/>
              <a:t>, </a:t>
            </a:r>
            <a:r>
              <a:rPr lang="cs-CZ" sz="1500" b="1" dirty="0" smtClean="0">
                <a:hlinkClick r:id="rId19" tooltip="Charlie Watts"/>
              </a:rPr>
              <a:t>Charlie </a:t>
            </a:r>
            <a:r>
              <a:rPr lang="cs-CZ" sz="1500" b="1" dirty="0" err="1">
                <a:hlinkClick r:id="rId19" tooltip="Charlie Watts"/>
              </a:rPr>
              <a:t>Watts</a:t>
            </a:r>
            <a:r>
              <a:rPr lang="cs-CZ" sz="1500" dirty="0" smtClean="0"/>
              <a:t> – </a:t>
            </a:r>
            <a:r>
              <a:rPr lang="cs-CZ" sz="1500" dirty="0">
                <a:hlinkClick r:id="rId14" tooltip="Bicí souprava"/>
              </a:rPr>
              <a:t>bicí</a:t>
            </a:r>
            <a:endParaRPr lang="cs-CZ" sz="1500" dirty="0" smtClean="0"/>
          </a:p>
          <a:p>
            <a:pPr>
              <a:buNone/>
            </a:pPr>
            <a:r>
              <a:rPr lang="cs-CZ" sz="1600" b="1" dirty="0" smtClean="0">
                <a:solidFill>
                  <a:srgbClr val="FF0000"/>
                </a:solidFill>
              </a:rPr>
              <a:t>od 1993 po současnost</a:t>
            </a:r>
          </a:p>
          <a:p>
            <a:r>
              <a:rPr lang="cs-CZ" sz="1800" b="1" dirty="0" err="1" smtClean="0">
                <a:hlinkClick r:id="rId2" tooltip="Mick Jagger"/>
              </a:rPr>
              <a:t>Mick</a:t>
            </a:r>
            <a:r>
              <a:rPr lang="cs-CZ" sz="1800" b="1" dirty="0" smtClean="0">
                <a:hlinkClick r:id="rId2" tooltip="Mick Jagger"/>
              </a:rPr>
              <a:t> </a:t>
            </a:r>
            <a:r>
              <a:rPr lang="cs-CZ" sz="1800" b="1" dirty="0" err="1">
                <a:hlinkClick r:id="rId2" tooltip="Mick Jagger"/>
              </a:rPr>
              <a:t>Jagger</a:t>
            </a:r>
            <a:r>
              <a:rPr lang="cs-CZ" sz="1800" dirty="0" smtClean="0"/>
              <a:t>  (1943) – </a:t>
            </a:r>
            <a:r>
              <a:rPr lang="cs-CZ" sz="1800" dirty="0">
                <a:hlinkClick r:id="rId3" tooltip="Zpěv"/>
              </a:rPr>
              <a:t>zpěv</a:t>
            </a:r>
            <a:r>
              <a:rPr lang="cs-CZ" sz="1800" dirty="0" smtClean="0"/>
              <a:t>, </a:t>
            </a:r>
            <a:r>
              <a:rPr lang="cs-CZ" sz="1800" dirty="0">
                <a:hlinkClick r:id="rId4" tooltip="Harmonika"/>
              </a:rPr>
              <a:t>harmonika</a:t>
            </a:r>
            <a:endParaRPr lang="cs-CZ" sz="1800" dirty="0" smtClean="0"/>
          </a:p>
          <a:p>
            <a:r>
              <a:rPr lang="cs-CZ" sz="1800" b="1" dirty="0" err="1">
                <a:hlinkClick r:id="rId5" tooltip="Keith Richards"/>
              </a:rPr>
              <a:t>Keith</a:t>
            </a:r>
            <a:r>
              <a:rPr lang="cs-CZ" sz="1800" b="1" dirty="0">
                <a:hlinkClick r:id="rId5" tooltip="Keith Richards"/>
              </a:rPr>
              <a:t> </a:t>
            </a:r>
            <a:r>
              <a:rPr lang="cs-CZ" sz="1800" b="1" dirty="0" err="1">
                <a:hlinkClick r:id="rId5" tooltip="Keith Richards"/>
              </a:rPr>
              <a:t>Richards</a:t>
            </a:r>
            <a:r>
              <a:rPr lang="cs-CZ" sz="1800" dirty="0" smtClean="0"/>
              <a:t> (1943) – </a:t>
            </a:r>
            <a:r>
              <a:rPr lang="cs-CZ" sz="1800" dirty="0">
                <a:hlinkClick r:id="rId6" tooltip="Kytara"/>
              </a:rPr>
              <a:t>kytara</a:t>
            </a:r>
            <a:r>
              <a:rPr lang="cs-CZ" sz="1800" dirty="0" smtClean="0"/>
              <a:t>, </a:t>
            </a:r>
            <a:r>
              <a:rPr lang="cs-CZ" sz="1800" dirty="0">
                <a:hlinkClick r:id="rId3" tooltip="Zpěv"/>
              </a:rPr>
              <a:t>zpěv</a:t>
            </a:r>
            <a:endParaRPr lang="cs-CZ" sz="1800" dirty="0" smtClean="0"/>
          </a:p>
          <a:p>
            <a:r>
              <a:rPr lang="cs-CZ" sz="1800" b="1" dirty="0">
                <a:hlinkClick r:id="rId21" tooltip="Ron Wood"/>
              </a:rPr>
              <a:t>Ron </a:t>
            </a:r>
            <a:r>
              <a:rPr lang="cs-CZ" sz="1800" b="1" dirty="0" err="1">
                <a:hlinkClick r:id="rId21" tooltip="Ron Wood"/>
              </a:rPr>
              <a:t>Wood</a:t>
            </a:r>
            <a:r>
              <a:rPr lang="cs-CZ" sz="1800" dirty="0" smtClean="0"/>
              <a:t> (1947) – </a:t>
            </a:r>
            <a:r>
              <a:rPr lang="cs-CZ" sz="1800" dirty="0">
                <a:hlinkClick r:id="rId6" tooltip="Kytara"/>
              </a:rPr>
              <a:t>kytara</a:t>
            </a:r>
            <a:endParaRPr lang="cs-CZ" sz="1800" dirty="0" smtClean="0"/>
          </a:p>
          <a:p>
            <a:r>
              <a:rPr lang="cs-CZ" sz="1800" b="1" dirty="0">
                <a:hlinkClick r:id="rId19" tooltip="Charlie Watts"/>
              </a:rPr>
              <a:t>Charlie </a:t>
            </a:r>
            <a:r>
              <a:rPr lang="cs-CZ" sz="1800" b="1" dirty="0" err="1">
                <a:hlinkClick r:id="rId19" tooltip="Charlie Watts"/>
              </a:rPr>
              <a:t>Watts</a:t>
            </a:r>
            <a:r>
              <a:rPr lang="cs-CZ" sz="1800" dirty="0" smtClean="0"/>
              <a:t> (1941) – </a:t>
            </a:r>
            <a:r>
              <a:rPr lang="cs-CZ" sz="1800" dirty="0" smtClean="0">
                <a:hlinkClick r:id="rId14" tooltip="Bicí souprava"/>
              </a:rPr>
              <a:t>bicí</a:t>
            </a: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err="1" smtClean="0"/>
              <a:t>Mick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Jagger</a:t>
            </a:r>
            <a:endParaRPr lang="cs-CZ" sz="2400" b="1" dirty="0" smtClean="0"/>
          </a:p>
          <a:p>
            <a:pPr>
              <a:buNone/>
            </a:pPr>
            <a:endParaRPr lang="cs-CZ" sz="2400" i="1" dirty="0" smtClean="0"/>
          </a:p>
        </p:txBody>
      </p:sp>
      <p:pic>
        <p:nvPicPr>
          <p:cNvPr id="4" name="Obrázek 3" descr="121110-rolling-stones-jagger-vert-13525771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13" y="1700808"/>
            <a:ext cx="3735723" cy="4896544"/>
          </a:xfrm>
          <a:prstGeom prst="rect">
            <a:avLst/>
          </a:prstGeom>
        </p:spPr>
      </p:pic>
      <p:pic>
        <p:nvPicPr>
          <p:cNvPr id="5" name="Obrázek 4" descr="Sir-Mick-Jagg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700808"/>
            <a:ext cx="3667472" cy="4968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err="1" smtClean="0"/>
              <a:t>Keith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Richards</a:t>
            </a:r>
            <a:endParaRPr lang="cs-CZ" sz="2400" b="1" dirty="0"/>
          </a:p>
        </p:txBody>
      </p:sp>
      <p:pic>
        <p:nvPicPr>
          <p:cNvPr id="4" name="Obrázek 3" descr="tumblr_lqxgsvRpgX1qcgkg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3486497" cy="4800694"/>
          </a:xfrm>
          <a:prstGeom prst="rect">
            <a:avLst/>
          </a:prstGeom>
        </p:spPr>
      </p:pic>
      <p:pic>
        <p:nvPicPr>
          <p:cNvPr id="5" name="Obrázek 4" descr="keith-richards.wide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844824"/>
            <a:ext cx="3647306" cy="47994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pic>
        <p:nvPicPr>
          <p:cNvPr id="4" name="Zástupný symbol pro obsah 3" descr="a5cdd8c930_12900591_o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980728"/>
            <a:ext cx="5256583" cy="56886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Ron </a:t>
            </a:r>
            <a:r>
              <a:rPr lang="cs-CZ" sz="2400" b="1" dirty="0" err="1" smtClean="0"/>
              <a:t>Wood</a:t>
            </a:r>
            <a:endParaRPr lang="cs-CZ" sz="2400" b="1" dirty="0" smtClean="0"/>
          </a:p>
          <a:p>
            <a:pPr>
              <a:buNone/>
            </a:pPr>
            <a:endParaRPr lang="cs-CZ" sz="2400" dirty="0"/>
          </a:p>
        </p:txBody>
      </p:sp>
      <p:pic>
        <p:nvPicPr>
          <p:cNvPr id="5" name="Obrázek 4" descr="Ron+Wo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3744416" cy="5145236"/>
          </a:xfrm>
          <a:prstGeom prst="rect">
            <a:avLst/>
          </a:prstGeom>
        </p:spPr>
      </p:pic>
      <p:pic>
        <p:nvPicPr>
          <p:cNvPr id="6" name="Obrázek 5" descr="ron_wood_420-420x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484784"/>
            <a:ext cx="3792942" cy="51028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Charlie </a:t>
            </a:r>
            <a:r>
              <a:rPr lang="cs-CZ" sz="2400" b="1" dirty="0" err="1" smtClean="0"/>
              <a:t>Watts</a:t>
            </a:r>
            <a:endParaRPr lang="cs-CZ" sz="2400" b="1" dirty="0" smtClean="0"/>
          </a:p>
          <a:p>
            <a:pPr>
              <a:buNone/>
            </a:pPr>
            <a:endParaRPr lang="cs-CZ" sz="2400" b="1" dirty="0"/>
          </a:p>
        </p:txBody>
      </p:sp>
      <p:pic>
        <p:nvPicPr>
          <p:cNvPr id="4" name="Obrázek 3" descr="Charlie+Watts+mw842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772816"/>
            <a:ext cx="4320480" cy="4895180"/>
          </a:xfrm>
          <a:prstGeom prst="rect">
            <a:avLst/>
          </a:prstGeom>
        </p:spPr>
      </p:pic>
      <p:pic>
        <p:nvPicPr>
          <p:cNvPr id="5" name="Obrázek 4" descr="Wat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772816"/>
            <a:ext cx="3888432" cy="48522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pic>
        <p:nvPicPr>
          <p:cNvPr id="6" name="Zástupný symbol pro obsah 5" descr="rollingstones_2372801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268760"/>
            <a:ext cx="7657897" cy="51400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pic>
        <p:nvPicPr>
          <p:cNvPr id="4" name="Zástupný symbol pro obsah 3" descr="the-rolling-ston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124744"/>
            <a:ext cx="7777983" cy="51454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pic>
        <p:nvPicPr>
          <p:cNvPr id="4" name="Zástupný symbol pro obsah 3" descr="rolling-stones-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836712"/>
            <a:ext cx="6223125" cy="5681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pic>
        <p:nvPicPr>
          <p:cNvPr id="4" name="Zástupný symbol pro obsah 3" descr="Rolling_Ston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980728"/>
            <a:ext cx="7749902" cy="5614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/>
              <a:t>Co se týká samotného názvu skupiny, k němu přišla kapela během rozhovoru s redakcí časopisu Jazz </a:t>
            </a:r>
            <a:r>
              <a:rPr lang="cs-CZ" sz="2400" dirty="0" err="1" smtClean="0"/>
              <a:t>News</a:t>
            </a:r>
            <a:r>
              <a:rPr lang="cs-CZ" sz="2400" dirty="0" smtClean="0"/>
              <a:t>. </a:t>
            </a:r>
            <a:r>
              <a:rPr lang="cs-CZ" sz="2400" dirty="0" err="1" smtClean="0"/>
              <a:t>Brian</a:t>
            </a:r>
            <a:r>
              <a:rPr lang="cs-CZ" sz="2400" dirty="0" smtClean="0"/>
              <a:t> </a:t>
            </a:r>
            <a:r>
              <a:rPr lang="cs-CZ" sz="2400" dirty="0" err="1" smtClean="0"/>
              <a:t>Jones</a:t>
            </a:r>
            <a:r>
              <a:rPr lang="cs-CZ" sz="2400" dirty="0" smtClean="0"/>
              <a:t> dostal totiž otázku na jméno kapely. Hned vedle něj v té chvíli ležela deska </a:t>
            </a:r>
            <a:r>
              <a:rPr lang="cs-CZ" sz="2400" dirty="0" err="1" smtClean="0"/>
              <a:t>Muddyho</a:t>
            </a:r>
            <a:r>
              <a:rPr lang="cs-CZ" sz="2400" dirty="0" smtClean="0"/>
              <a:t> </a:t>
            </a:r>
            <a:r>
              <a:rPr lang="cs-CZ" sz="2400" dirty="0" err="1" smtClean="0"/>
              <a:t>Waterse</a:t>
            </a:r>
            <a:r>
              <a:rPr lang="cs-CZ" sz="2400" dirty="0" smtClean="0"/>
              <a:t> – právě jedna z jeho skladeb se jmenovala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„</a:t>
            </a:r>
            <a:r>
              <a:rPr lang="cs-CZ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Rollin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’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Stone“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Svůj první koncert kapela odehrála v roce </a:t>
            </a:r>
            <a:r>
              <a:rPr lang="cs-CZ" sz="2400" b="1" dirty="0" smtClean="0"/>
              <a:t>1962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Umístění v hitparádách již umožňovalo koncertní výjezdy i </a:t>
            </a:r>
            <a:r>
              <a:rPr lang="cs-CZ" sz="2400" b="1" dirty="0" smtClean="0"/>
              <a:t>mimo</a:t>
            </a:r>
            <a:r>
              <a:rPr lang="cs-CZ" sz="2400" dirty="0" smtClean="0"/>
              <a:t> </a:t>
            </a:r>
            <a:r>
              <a:rPr lang="cs-CZ" sz="2400" b="1" dirty="0" smtClean="0"/>
              <a:t>Londýn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/>
              <a:t>Když přestala kapela napodobovat jiné skupiny, začala psát písně vlastní – jak oni sami říkají: bylo to </a:t>
            </a:r>
            <a:r>
              <a:rPr lang="cs-CZ" sz="2400" dirty="0" smtClean="0">
                <a:solidFill>
                  <a:srgbClr val="FFC000"/>
                </a:solidFill>
              </a:rPr>
              <a:t>„nemastné neslané napodobování“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Jejich první velké turné se odehrálo v roce </a:t>
            </a:r>
            <a:r>
              <a:rPr lang="cs-CZ" sz="2400" b="1" dirty="0" smtClean="0"/>
              <a:t>1964</a:t>
            </a:r>
            <a:r>
              <a:rPr lang="cs-CZ" sz="2400" dirty="0" smtClean="0"/>
              <a:t> ve </a:t>
            </a:r>
            <a:r>
              <a:rPr lang="cs-CZ" sz="2400" b="1" dirty="0" smtClean="0"/>
              <a:t>Spojených státech</a:t>
            </a:r>
            <a:r>
              <a:rPr lang="cs-CZ" sz="2400" dirty="0" smtClean="0"/>
              <a:t> a bylo doslova </a:t>
            </a:r>
            <a:r>
              <a:rPr lang="cs-CZ" sz="2400" b="1" dirty="0" smtClean="0"/>
              <a:t>katastrofální</a:t>
            </a:r>
            <a:r>
              <a:rPr lang="cs-CZ" sz="2400" dirty="0" smtClean="0"/>
              <a:t>. </a:t>
            </a:r>
            <a:r>
              <a:rPr lang="cs-CZ" sz="2400" i="1" dirty="0" smtClean="0"/>
              <a:t>Kapela totiž neměla žádný hit, podle kterého by je mohli posluchači poznat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Po těchto prvních neúspěších se ale kapela velmi brzy dostala na přední místa v </a:t>
            </a:r>
            <a:r>
              <a:rPr lang="cs-CZ" sz="2400" b="1" dirty="0" smtClean="0"/>
              <a:t>amerických žebříčcích</a:t>
            </a:r>
            <a:r>
              <a:rPr lang="cs-CZ" sz="2400" dirty="0" smtClean="0"/>
              <a:t>.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/>
              <a:t>Bohužel již v roce </a:t>
            </a:r>
            <a:r>
              <a:rPr lang="cs-CZ" sz="2400" b="1" dirty="0" smtClean="0"/>
              <a:t>1967</a:t>
            </a:r>
            <a:r>
              <a:rPr lang="cs-CZ" sz="2400" dirty="0" smtClean="0"/>
              <a:t> začali mít </a:t>
            </a:r>
            <a:r>
              <a:rPr lang="cs-CZ" sz="2400" dirty="0" err="1" smtClean="0">
                <a:solidFill>
                  <a:srgbClr val="FF0000"/>
                </a:solidFill>
              </a:rPr>
              <a:t>Jagger</a:t>
            </a:r>
            <a:r>
              <a:rPr lang="cs-CZ" sz="2400" dirty="0" smtClean="0"/>
              <a:t>, </a:t>
            </a:r>
            <a:r>
              <a:rPr lang="cs-CZ" sz="2400" dirty="0" err="1" smtClean="0">
                <a:solidFill>
                  <a:srgbClr val="FF0000"/>
                </a:solidFill>
              </a:rPr>
              <a:t>Richards</a:t>
            </a:r>
            <a:r>
              <a:rPr lang="cs-CZ" sz="2400" dirty="0" smtClean="0"/>
              <a:t> a </a:t>
            </a:r>
            <a:r>
              <a:rPr lang="cs-CZ" sz="2400" dirty="0" err="1" smtClean="0">
                <a:solidFill>
                  <a:srgbClr val="FF0000"/>
                </a:solidFill>
              </a:rPr>
              <a:t>Jones</a:t>
            </a:r>
            <a:r>
              <a:rPr lang="cs-CZ" sz="2400" dirty="0" smtClean="0"/>
              <a:t> problémy s užíváním </a:t>
            </a:r>
            <a:r>
              <a:rPr lang="cs-CZ" sz="2400" b="1" dirty="0" smtClean="0">
                <a:solidFill>
                  <a:srgbClr val="7030A0"/>
                </a:solidFill>
              </a:rPr>
              <a:t>drog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Kapelu to samozřejmě velmi </a:t>
            </a:r>
            <a:r>
              <a:rPr lang="cs-CZ" sz="2400" b="1" dirty="0" smtClean="0"/>
              <a:t>negativně</a:t>
            </a:r>
            <a:r>
              <a:rPr lang="cs-CZ" sz="2400" dirty="0" smtClean="0"/>
              <a:t> ovlivňovalo: články</a:t>
            </a:r>
            <a:br>
              <a:rPr lang="cs-CZ" sz="2400" dirty="0" smtClean="0"/>
            </a:br>
            <a:r>
              <a:rPr lang="cs-CZ" sz="2400" dirty="0" smtClean="0"/>
              <a:t>v časopisech, pořady v televizi, večery v londýnských barech, soukromé večírky, zatčení některých členů.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I přesto všechno si kapela v roce 1967 dopřála </a:t>
            </a:r>
            <a:r>
              <a:rPr lang="cs-CZ" sz="2400" b="1" dirty="0" smtClean="0"/>
              <a:t>první evropské turné</a:t>
            </a:r>
            <a:r>
              <a:rPr lang="cs-CZ" sz="2400" dirty="0" smtClean="0"/>
              <a:t> – zahráli si v </a:t>
            </a:r>
            <a:r>
              <a:rPr lang="cs-CZ" sz="2400" dirty="0" smtClean="0">
                <a:solidFill>
                  <a:srgbClr val="00B050"/>
                </a:solidFill>
              </a:rPr>
              <a:t>Polsku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00B050"/>
                </a:solidFill>
              </a:rPr>
              <a:t>Řecku</a:t>
            </a:r>
            <a:r>
              <a:rPr lang="cs-CZ" sz="2400" dirty="0" smtClean="0"/>
              <a:t> a </a:t>
            </a:r>
            <a:r>
              <a:rPr lang="cs-CZ" sz="2400" dirty="0" smtClean="0">
                <a:solidFill>
                  <a:srgbClr val="00B050"/>
                </a:solidFill>
              </a:rPr>
              <a:t>Itálii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/>
              <a:t>Ke konci roku </a:t>
            </a:r>
            <a:r>
              <a:rPr lang="cs-CZ" sz="2400" b="1" dirty="0" smtClean="0"/>
              <a:t>1974</a:t>
            </a:r>
            <a:r>
              <a:rPr lang="cs-CZ" sz="2400" dirty="0" smtClean="0"/>
              <a:t> se však situace začala komplikovat –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kapela nemohla normálně fungovat, někteří členové měli kvůli drogám zakázaný vstup do některých zemí, což komplikovalo různá turné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I přestože hudební kritici nepsali o skupině lichotivě, jejich sláva byla </a:t>
            </a:r>
            <a:r>
              <a:rPr lang="cs-CZ" sz="2400" b="1" dirty="0" smtClean="0"/>
              <a:t>nehasnoucí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Začátkem roku </a:t>
            </a:r>
            <a:r>
              <a:rPr lang="cs-CZ" sz="2400" b="1" dirty="0" smtClean="0"/>
              <a:t>1981</a:t>
            </a:r>
            <a:r>
              <a:rPr lang="cs-CZ" sz="2400" dirty="0" smtClean="0"/>
              <a:t> se kapela </a:t>
            </a:r>
            <a:r>
              <a:rPr lang="cs-CZ" sz="2400" b="1" dirty="0" smtClean="0"/>
              <a:t>dává</a:t>
            </a:r>
            <a:r>
              <a:rPr lang="cs-CZ" sz="2400" dirty="0" smtClean="0"/>
              <a:t> </a:t>
            </a:r>
            <a:r>
              <a:rPr lang="cs-CZ" sz="2400" b="1" dirty="0" smtClean="0"/>
              <a:t>dohromady</a:t>
            </a:r>
            <a:r>
              <a:rPr lang="cs-CZ" sz="2400" dirty="0" smtClean="0"/>
              <a:t> a vyráží na </a:t>
            </a:r>
            <a:r>
              <a:rPr lang="cs-CZ" sz="2400" b="1" dirty="0" smtClean="0"/>
              <a:t>turné</a:t>
            </a:r>
            <a:r>
              <a:rPr lang="cs-CZ" sz="2400" dirty="0" smtClean="0"/>
              <a:t> po </a:t>
            </a:r>
            <a:r>
              <a:rPr lang="cs-CZ" sz="2400" b="1" dirty="0" smtClean="0"/>
              <a:t>USA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Kapela prošla mnoha útrapami a zklamáními, ale i tak se stala jednou z nejslavnějších skupin všech dob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3732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Rolling</a:t>
            </a:r>
            <a:r>
              <a:rPr lang="cs-CZ" sz="2400" dirty="0" smtClean="0"/>
              <a:t> </a:t>
            </a:r>
            <a:r>
              <a:rPr lang="cs-CZ" sz="2400" dirty="0" err="1" smtClean="0"/>
              <a:t>Stones</a:t>
            </a:r>
            <a:r>
              <a:rPr lang="cs-CZ" sz="2400" dirty="0" smtClean="0"/>
              <a:t> vystoupili také v </a:t>
            </a:r>
            <a:r>
              <a:rPr lang="cs-CZ" sz="2400" b="1" dirty="0" smtClean="0"/>
              <a:t>Česku</a:t>
            </a:r>
            <a:r>
              <a:rPr lang="cs-CZ" sz="2400" dirty="0" smtClean="0"/>
              <a:t>, a to v letech </a:t>
            </a:r>
            <a:r>
              <a:rPr lang="cs-CZ" sz="2400" dirty="0" smtClean="0">
                <a:solidFill>
                  <a:srgbClr val="C00000"/>
                </a:solidFill>
              </a:rPr>
              <a:t>1990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1995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1998</a:t>
            </a:r>
            <a:r>
              <a:rPr lang="cs-CZ" sz="2400" dirty="0" smtClean="0"/>
              <a:t> a </a:t>
            </a:r>
            <a:r>
              <a:rPr lang="cs-CZ" sz="2400" dirty="0" smtClean="0">
                <a:solidFill>
                  <a:srgbClr val="C00000"/>
                </a:solidFill>
              </a:rPr>
              <a:t>2003</a:t>
            </a:r>
            <a:r>
              <a:rPr lang="cs-CZ" sz="2400" dirty="0" smtClean="0"/>
              <a:t> – pokaždé v </a:t>
            </a:r>
            <a:r>
              <a:rPr lang="cs-CZ" sz="2400" b="1" dirty="0" smtClean="0"/>
              <a:t>Praze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b="1" dirty="0" smtClean="0"/>
              <a:t>Václav Havel a </a:t>
            </a:r>
            <a:r>
              <a:rPr lang="cs-CZ" sz="2400" b="1" dirty="0" err="1" smtClean="0"/>
              <a:t>Rolling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Stones</a:t>
            </a:r>
            <a:endParaRPr lang="cs-CZ" sz="2400" b="1" dirty="0" smtClean="0"/>
          </a:p>
          <a:p>
            <a:pPr algn="ctr">
              <a:buNone/>
            </a:pPr>
            <a:r>
              <a:rPr lang="cs-CZ" sz="2400" dirty="0" smtClean="0">
                <a:hlinkClick r:id="rId2"/>
              </a:rPr>
              <a:t>http://www.</a:t>
            </a:r>
            <a:r>
              <a:rPr lang="cs-CZ" sz="2400" dirty="0" err="1" smtClean="0">
                <a:hlinkClick r:id="rId2"/>
              </a:rPr>
              <a:t>youtube.com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watch</a:t>
            </a:r>
            <a:r>
              <a:rPr lang="cs-CZ" sz="2400" dirty="0" smtClean="0">
                <a:hlinkClick r:id="rId2"/>
              </a:rPr>
              <a:t>?v=348WHt4UR0Y</a:t>
            </a:r>
            <a:endParaRPr lang="cs-CZ" sz="2400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</p:txBody>
      </p:sp>
      <p:pic>
        <p:nvPicPr>
          <p:cNvPr id="4" name="Obrázek 3" descr="vaclav_havel_es_a_rolling_stones_706032_476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2276872"/>
            <a:ext cx="5004048" cy="3333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b="1" dirty="0" err="1" smtClean="0">
                <a:solidFill>
                  <a:srgbClr val="FF0000"/>
                </a:solidFill>
              </a:rPr>
              <a:t>Angie</a:t>
            </a:r>
            <a:r>
              <a:rPr lang="cs-CZ" sz="2000" dirty="0" smtClean="0"/>
              <a:t>		</a:t>
            </a: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?v=RcZn2-</a:t>
            </a:r>
            <a:r>
              <a:rPr lang="cs-CZ" sz="2000" dirty="0" err="1" smtClean="0">
                <a:hlinkClick r:id="rId2"/>
              </a:rPr>
              <a:t>bGXqQ</a:t>
            </a:r>
            <a:endParaRPr lang="cs-CZ" sz="2000" dirty="0" smtClean="0"/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2.</a:t>
            </a:r>
            <a:r>
              <a:rPr lang="cs-CZ" sz="2000" dirty="0" smtClean="0"/>
              <a:t>	</a:t>
            </a:r>
            <a:r>
              <a:rPr lang="cs-CZ" sz="2000" b="1" dirty="0" err="1" smtClean="0">
                <a:solidFill>
                  <a:srgbClr val="FF0000"/>
                </a:solidFill>
              </a:rPr>
              <a:t>Satisfaction</a:t>
            </a:r>
            <a:r>
              <a:rPr lang="cs-CZ" sz="2000" b="1" dirty="0" smtClean="0"/>
              <a:t>	</a:t>
            </a:r>
            <a:r>
              <a:rPr lang="cs-CZ" sz="2000" dirty="0" smtClean="0"/>
              <a:t>	</a:t>
            </a:r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youtube.com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watch</a:t>
            </a:r>
            <a:r>
              <a:rPr lang="cs-CZ" sz="2000" dirty="0" smtClean="0">
                <a:hlinkClick r:id="rId3"/>
              </a:rPr>
              <a:t>?v=8_VbImuG71M</a:t>
            </a:r>
            <a:endParaRPr lang="cs-CZ" sz="2000" dirty="0" smtClean="0"/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3.</a:t>
            </a:r>
            <a:r>
              <a:rPr lang="cs-CZ" sz="2000" dirty="0" smtClean="0"/>
              <a:t>	</a:t>
            </a:r>
            <a:r>
              <a:rPr lang="cs-CZ" sz="2000" b="1" dirty="0" smtClean="0">
                <a:solidFill>
                  <a:srgbClr val="FF0000"/>
                </a:solidFill>
              </a:rPr>
              <a:t>Miss </a:t>
            </a:r>
            <a:r>
              <a:rPr lang="cs-CZ" sz="2000" b="1" dirty="0" err="1" smtClean="0">
                <a:solidFill>
                  <a:srgbClr val="FF0000"/>
                </a:solidFill>
              </a:rPr>
              <a:t>you</a:t>
            </a:r>
            <a:r>
              <a:rPr lang="cs-CZ" sz="2000" dirty="0" smtClean="0"/>
              <a:t>		</a:t>
            </a:r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youtube.com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watch</a:t>
            </a:r>
            <a:r>
              <a:rPr lang="cs-CZ" sz="2000" dirty="0" smtClean="0">
                <a:hlinkClick r:id="rId4"/>
              </a:rPr>
              <a:t>?v=</a:t>
            </a:r>
            <a:r>
              <a:rPr lang="cs-CZ" sz="2000" dirty="0" err="1" smtClean="0">
                <a:hlinkClick r:id="rId4"/>
              </a:rPr>
              <a:t>tnJlhBGMiis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AutoNum type="arabicPeriod" startAt="4"/>
            </a:pPr>
            <a:r>
              <a:rPr lang="cs-CZ" sz="2000" b="1" dirty="0" err="1" smtClean="0">
                <a:solidFill>
                  <a:srgbClr val="FF0000"/>
                </a:solidFill>
              </a:rPr>
              <a:t>Mixed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Emotions</a:t>
            </a:r>
            <a:r>
              <a:rPr lang="cs-CZ" sz="2000" dirty="0" smtClean="0"/>
              <a:t>	</a:t>
            </a:r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youtube.com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watch</a:t>
            </a:r>
            <a:r>
              <a:rPr lang="cs-CZ" sz="2000" dirty="0" smtClean="0">
                <a:hlinkClick r:id="rId5"/>
              </a:rPr>
              <a:t>?v=loNey3n6uuE</a:t>
            </a:r>
            <a:endParaRPr lang="cs-CZ" sz="2000" dirty="0" smtClean="0"/>
          </a:p>
          <a:p>
            <a:pPr marL="457200" indent="-457200">
              <a:buAutoNum type="arabicPeriod" startAt="4"/>
            </a:pPr>
            <a:endParaRPr lang="cs-CZ" sz="2000" dirty="0" smtClean="0"/>
          </a:p>
          <a:p>
            <a:pPr marL="457200" indent="-457200">
              <a:buAutoNum type="arabicPeriod" startAt="4"/>
            </a:pPr>
            <a:r>
              <a:rPr lang="cs-CZ" sz="2000" b="1" dirty="0" smtClean="0">
                <a:solidFill>
                  <a:srgbClr val="FF0000"/>
                </a:solidFill>
              </a:rPr>
              <a:t>Tell </a:t>
            </a:r>
            <a:r>
              <a:rPr lang="cs-CZ" sz="2000" b="1" dirty="0" err="1" smtClean="0">
                <a:solidFill>
                  <a:srgbClr val="FF0000"/>
                </a:solidFill>
              </a:rPr>
              <a:t>me</a:t>
            </a:r>
            <a:r>
              <a:rPr lang="cs-CZ" sz="2000" dirty="0" smtClean="0"/>
              <a:t>	</a:t>
            </a:r>
            <a:r>
              <a:rPr lang="cs-CZ" sz="2000" dirty="0" smtClean="0">
                <a:hlinkClick r:id="rId6"/>
              </a:rPr>
              <a:t>http://www.</a:t>
            </a:r>
            <a:r>
              <a:rPr lang="cs-CZ" sz="2000" dirty="0" err="1" smtClean="0">
                <a:hlinkClick r:id="rId6"/>
              </a:rPr>
              <a:t>youtube.com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watch</a:t>
            </a:r>
            <a:r>
              <a:rPr lang="cs-CZ" sz="2000" dirty="0" smtClean="0">
                <a:hlinkClick r:id="rId6"/>
              </a:rPr>
              <a:t>?v=9DMWZT4lpNA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ROLLING STONES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1600" b="1" dirty="0" smtClean="0"/>
              <a:t>Obrázky:</a:t>
            </a:r>
            <a:endParaRPr lang="cs-CZ" sz="1600" b="1" dirty="0" smtClean="0">
              <a:hlinkClick r:id="rId2"/>
            </a:endParaRPr>
          </a:p>
          <a:p>
            <a:pPr>
              <a:buNone/>
            </a:pPr>
            <a:r>
              <a:rPr lang="cs-CZ" sz="1600" dirty="0" smtClean="0"/>
              <a:t>Dostupné na </a:t>
            </a:r>
            <a:r>
              <a:rPr lang="cs-CZ" sz="1600" dirty="0" err="1" smtClean="0"/>
              <a:t>Google</a:t>
            </a:r>
            <a:r>
              <a:rPr lang="cs-CZ" sz="1600" dirty="0" smtClean="0"/>
              <a:t> na www:</a:t>
            </a:r>
            <a:endParaRPr lang="cs-CZ" sz="1600" dirty="0" smtClean="0">
              <a:hlinkClick r:id="rId2"/>
            </a:endParaRP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topnews.in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light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people</a:t>
            </a:r>
            <a:r>
              <a:rPr lang="cs-CZ" sz="1600" dirty="0" smtClean="0">
                <a:hlinkClick r:id="rId2"/>
              </a:rPr>
              <a:t>/sir-</a:t>
            </a:r>
            <a:r>
              <a:rPr lang="cs-CZ" sz="1600" dirty="0" err="1" smtClean="0">
                <a:hlinkClick r:id="rId2"/>
              </a:rPr>
              <a:t>mick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jagger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citybeat.com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cincinnati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article</a:t>
            </a:r>
            <a:r>
              <a:rPr lang="cs-CZ" sz="1600" dirty="0" smtClean="0">
                <a:hlinkClick r:id="rId3"/>
              </a:rPr>
              <a:t>-24055-</a:t>
            </a:r>
            <a:r>
              <a:rPr lang="cs-CZ" sz="1600" dirty="0" err="1" smtClean="0">
                <a:hlinkClick r:id="rId3"/>
              </a:rPr>
              <a:t>keith</a:t>
            </a:r>
            <a:r>
              <a:rPr lang="cs-CZ" sz="1600" dirty="0" smtClean="0">
                <a:hlinkClick r:id="rId3"/>
              </a:rPr>
              <a:t>_party_rock_</a:t>
            </a:r>
            <a:r>
              <a:rPr lang="cs-CZ" sz="1600" dirty="0" err="1" smtClean="0">
                <a:hlinkClick r:id="rId3"/>
              </a:rPr>
              <a:t>and</a:t>
            </a:r>
            <a:r>
              <a:rPr lang="cs-CZ" sz="1600" dirty="0" smtClean="0">
                <a:hlinkClick r:id="rId3"/>
              </a:rPr>
              <a:t>_</a:t>
            </a:r>
            <a:r>
              <a:rPr lang="cs-CZ" sz="1600" dirty="0" err="1" smtClean="0">
                <a:hlinkClick r:id="rId3"/>
              </a:rPr>
              <a:t>narcs.html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4"/>
              </a:rPr>
              <a:t>http://johnny-jacksparrow.blog.cz/0706/7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time.com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time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photoessays</a:t>
            </a:r>
            <a:r>
              <a:rPr lang="cs-CZ" sz="1600" dirty="0" smtClean="0">
                <a:hlinkClick r:id="rId5"/>
              </a:rPr>
              <a:t>/10questions/0,30255,1675174_1472205,00.html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6"/>
              </a:rPr>
              <a:t>http://www.</a:t>
            </a:r>
            <a:r>
              <a:rPr lang="cs-CZ" sz="1600" dirty="0" err="1" smtClean="0">
                <a:hlinkClick r:id="rId6"/>
              </a:rPr>
              <a:t>smh.com.au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lifestyle</a:t>
            </a:r>
            <a:r>
              <a:rPr lang="cs-CZ" sz="1600" dirty="0" smtClean="0">
                <a:hlinkClick r:id="rId6"/>
              </a:rPr>
              <a:t>/celebrity/</a:t>
            </a:r>
            <a:r>
              <a:rPr lang="cs-CZ" sz="1600" dirty="0" err="1" smtClean="0">
                <a:hlinkClick r:id="rId6"/>
              </a:rPr>
              <a:t>ron</a:t>
            </a:r>
            <a:r>
              <a:rPr lang="cs-CZ" sz="1600" dirty="0" smtClean="0">
                <a:hlinkClick r:id="rId6"/>
              </a:rPr>
              <a:t>-</a:t>
            </a:r>
            <a:r>
              <a:rPr lang="cs-CZ" sz="1600" dirty="0" err="1" smtClean="0">
                <a:hlinkClick r:id="rId6"/>
              </a:rPr>
              <a:t>wood</a:t>
            </a:r>
            <a:r>
              <a:rPr lang="cs-CZ" sz="1600" dirty="0" smtClean="0">
                <a:hlinkClick r:id="rId6"/>
              </a:rPr>
              <a:t>-</a:t>
            </a:r>
            <a:r>
              <a:rPr lang="cs-CZ" sz="1600" dirty="0" err="1" smtClean="0">
                <a:hlinkClick r:id="rId6"/>
              </a:rPr>
              <a:t>bashed</a:t>
            </a:r>
            <a:r>
              <a:rPr lang="cs-CZ" sz="1600" dirty="0" smtClean="0">
                <a:hlinkClick r:id="rId6"/>
              </a:rPr>
              <a:t>-by-</a:t>
            </a:r>
            <a:r>
              <a:rPr lang="cs-CZ" sz="1600" dirty="0" err="1" smtClean="0">
                <a:hlinkClick r:id="rId6"/>
              </a:rPr>
              <a:t>girlfriend</a:t>
            </a:r>
            <a:r>
              <a:rPr lang="cs-CZ" sz="1600" dirty="0" smtClean="0">
                <a:hlinkClick r:id="rId6"/>
              </a:rPr>
              <a:t>-20100329-r6ni.html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7"/>
              </a:rPr>
              <a:t>http://www.last.</a:t>
            </a:r>
            <a:r>
              <a:rPr lang="cs-CZ" sz="1600" dirty="0" err="1" smtClean="0">
                <a:hlinkClick r:id="rId7"/>
              </a:rPr>
              <a:t>fm</a:t>
            </a:r>
            <a:r>
              <a:rPr lang="cs-CZ" sz="1600" dirty="0" smtClean="0">
                <a:hlinkClick r:id="rId7"/>
              </a:rPr>
              <a:t>/music/Charlie+</a:t>
            </a:r>
            <a:r>
              <a:rPr lang="cs-CZ" sz="1600" dirty="0" err="1" smtClean="0">
                <a:hlinkClick r:id="rId7"/>
              </a:rPr>
              <a:t>Watts</a:t>
            </a:r>
            <a:r>
              <a:rPr lang="cs-CZ" sz="1600" dirty="0" smtClean="0">
                <a:hlinkClick r:id="rId7"/>
              </a:rPr>
              <a:t>/+</a:t>
            </a:r>
            <a:r>
              <a:rPr lang="cs-CZ" sz="1600" dirty="0" err="1" smtClean="0">
                <a:hlinkClick r:id="rId7"/>
              </a:rPr>
              <a:t>images</a:t>
            </a:r>
            <a:r>
              <a:rPr lang="cs-CZ" sz="1600" dirty="0" smtClean="0">
                <a:hlinkClick r:id="rId7"/>
              </a:rPr>
              <a:t>/58038047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8"/>
              </a:rPr>
              <a:t>http://ww1.prweb.com/</a:t>
            </a:r>
            <a:r>
              <a:rPr lang="cs-CZ" sz="1600" dirty="0" err="1" smtClean="0">
                <a:hlinkClick r:id="rId8"/>
              </a:rPr>
              <a:t>prfiles</a:t>
            </a:r>
            <a:r>
              <a:rPr lang="cs-CZ" sz="1600" dirty="0" smtClean="0">
                <a:hlinkClick r:id="rId8"/>
              </a:rPr>
              <a:t>/2012/09/04/10024016/</a:t>
            </a:r>
            <a:r>
              <a:rPr lang="cs-CZ" sz="1600" dirty="0" err="1" smtClean="0">
                <a:hlinkClick r:id="rId8"/>
              </a:rPr>
              <a:t>the</a:t>
            </a:r>
            <a:r>
              <a:rPr lang="cs-CZ" sz="1600" dirty="0" smtClean="0">
                <a:hlinkClick r:id="rId8"/>
              </a:rPr>
              <a:t>-</a:t>
            </a:r>
            <a:r>
              <a:rPr lang="cs-CZ" sz="1600" dirty="0" err="1" smtClean="0">
                <a:hlinkClick r:id="rId8"/>
              </a:rPr>
              <a:t>rolling</a:t>
            </a:r>
            <a:r>
              <a:rPr lang="cs-CZ" sz="1600" dirty="0" smtClean="0">
                <a:hlinkClick r:id="rId8"/>
              </a:rPr>
              <a:t>-</a:t>
            </a:r>
            <a:r>
              <a:rPr lang="cs-CZ" sz="1600" dirty="0" err="1" smtClean="0">
                <a:hlinkClick r:id="rId8"/>
              </a:rPr>
              <a:t>stones.jpg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9"/>
              </a:rPr>
              <a:t>http://blog.</a:t>
            </a:r>
            <a:r>
              <a:rPr lang="cs-CZ" sz="1600" dirty="0" err="1" smtClean="0">
                <a:hlinkClick r:id="rId9"/>
              </a:rPr>
              <a:t>newsok.com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television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files</a:t>
            </a:r>
            <a:r>
              <a:rPr lang="cs-CZ" sz="1600" dirty="0" smtClean="0">
                <a:hlinkClick r:id="rId9"/>
              </a:rPr>
              <a:t>/2012/08/</a:t>
            </a:r>
            <a:r>
              <a:rPr lang="cs-CZ" sz="1600" dirty="0" err="1" smtClean="0">
                <a:hlinkClick r:id="rId9"/>
              </a:rPr>
              <a:t>rolling</a:t>
            </a:r>
            <a:r>
              <a:rPr lang="cs-CZ" sz="1600" dirty="0" smtClean="0">
                <a:hlinkClick r:id="rId9"/>
              </a:rPr>
              <a:t>-</a:t>
            </a:r>
            <a:r>
              <a:rPr lang="cs-CZ" sz="1600" dirty="0" err="1" smtClean="0">
                <a:hlinkClick r:id="rId9"/>
              </a:rPr>
              <a:t>stones</a:t>
            </a:r>
            <a:r>
              <a:rPr lang="cs-CZ" sz="1600" dirty="0" smtClean="0">
                <a:hlinkClick r:id="rId9"/>
              </a:rPr>
              <a:t>-02.jpg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>
                <a:hlinkClick r:id="rId10"/>
              </a:rPr>
              <a:t>http://</a:t>
            </a:r>
            <a:r>
              <a:rPr lang="en-US" sz="1600" dirty="0" smtClean="0">
                <a:hlinkClick r:id="rId10"/>
              </a:rPr>
              <a:t>www.taringa.net/posts/info/14580239/Brian-Jones-Fundador-The-Rolling-Stones.html</a:t>
            </a:r>
            <a:endParaRPr lang="cs-CZ" sz="1600" smtClean="0"/>
          </a:p>
          <a:p>
            <a:pPr>
              <a:buNone/>
            </a:pPr>
            <a:r>
              <a:rPr lang="en-US" sz="1600" smtClean="0"/>
              <a:t>&lt;</a:t>
            </a:r>
            <a:r>
              <a:rPr lang="cs-CZ" sz="1600" dirty="0" smtClean="0">
                <a:hlinkClick r:id="rId11"/>
              </a:rPr>
              <a:t>http://www.</a:t>
            </a:r>
            <a:r>
              <a:rPr lang="cs-CZ" sz="1600" dirty="0" err="1" smtClean="0">
                <a:hlinkClick r:id="rId11"/>
              </a:rPr>
              <a:t>prirodni</a:t>
            </a:r>
            <a:r>
              <a:rPr lang="cs-CZ" sz="1600" dirty="0" smtClean="0">
                <a:hlinkClick r:id="rId11"/>
              </a:rPr>
              <a:t>-matrace.</a:t>
            </a:r>
            <a:r>
              <a:rPr lang="cs-CZ" sz="1600" dirty="0" err="1" smtClean="0">
                <a:hlinkClick r:id="rId11"/>
              </a:rPr>
              <a:t>cz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nazory</a:t>
            </a:r>
            <a:r>
              <a:rPr lang="cs-CZ" sz="1600" dirty="0" smtClean="0">
                <a:hlinkClick r:id="rId11"/>
              </a:rPr>
              <a:t>-</a:t>
            </a:r>
            <a:r>
              <a:rPr lang="cs-CZ" sz="1600" dirty="0" err="1" smtClean="0">
                <a:hlinkClick r:id="rId11"/>
              </a:rPr>
              <a:t>lekaru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rolling</a:t>
            </a:r>
            <a:r>
              <a:rPr lang="cs-CZ" sz="1600" dirty="0" smtClean="0">
                <a:hlinkClick r:id="rId11"/>
              </a:rPr>
              <a:t>-</a:t>
            </a:r>
            <a:r>
              <a:rPr lang="cs-CZ" sz="1600" dirty="0" err="1" smtClean="0">
                <a:hlinkClick r:id="rId11"/>
              </a:rPr>
              <a:t>stones</a:t>
            </a:r>
            <a:r>
              <a:rPr lang="en-US" sz="1600" dirty="0" smtClean="0"/>
              <a:t>&gt;.</a:t>
            </a:r>
            <a:endParaRPr lang="cs-CZ" sz="1600" dirty="0" smtClean="0">
              <a:hlinkClick r:id="rId11"/>
            </a:endParaRPr>
          </a:p>
          <a:p>
            <a:pPr>
              <a:buNone/>
            </a:pPr>
            <a:endParaRPr lang="cs-CZ" sz="1600" dirty="0" smtClean="0">
              <a:hlinkClick r:id="rId11"/>
            </a:endParaRPr>
          </a:p>
          <a:p>
            <a:pPr>
              <a:buNone/>
            </a:pPr>
            <a:r>
              <a:rPr lang="cs-CZ" sz="1600" b="1" dirty="0" smtClean="0"/>
              <a:t>Videa:</a:t>
            </a:r>
          </a:p>
          <a:p>
            <a:pPr>
              <a:buNone/>
            </a:pPr>
            <a:r>
              <a:rPr lang="cs-CZ" sz="1600" dirty="0" smtClean="0"/>
              <a:t>Dostupná na </a:t>
            </a:r>
            <a:r>
              <a:rPr lang="cs-CZ" sz="1600" dirty="0" err="1" smtClean="0"/>
              <a:t>Youtube</a:t>
            </a:r>
            <a:r>
              <a:rPr lang="cs-CZ" sz="1600" dirty="0" smtClean="0"/>
              <a:t> na www:</a:t>
            </a:r>
            <a:endParaRPr lang="cs-CZ" sz="1600" dirty="0" smtClean="0">
              <a:hlinkClick r:id="rId12"/>
            </a:endParaRP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2"/>
              </a:rPr>
              <a:t>http://www.</a:t>
            </a:r>
            <a:r>
              <a:rPr lang="cs-CZ" sz="1600" dirty="0" err="1" smtClean="0">
                <a:hlinkClick r:id="rId12"/>
              </a:rPr>
              <a:t>youtube.com</a:t>
            </a:r>
            <a:r>
              <a:rPr lang="cs-CZ" sz="1600" dirty="0" smtClean="0">
                <a:hlinkClick r:id="rId12"/>
              </a:rPr>
              <a:t>/</a:t>
            </a:r>
            <a:r>
              <a:rPr lang="cs-CZ" sz="1600" dirty="0" err="1" smtClean="0">
                <a:hlinkClick r:id="rId12"/>
              </a:rPr>
              <a:t>watch</a:t>
            </a:r>
            <a:r>
              <a:rPr lang="cs-CZ" sz="1600" dirty="0" smtClean="0">
                <a:hlinkClick r:id="rId12"/>
              </a:rPr>
              <a:t>?v=RcZn2-</a:t>
            </a:r>
            <a:r>
              <a:rPr lang="cs-CZ" sz="1600" dirty="0" err="1" smtClean="0">
                <a:hlinkClick r:id="rId12"/>
              </a:rPr>
              <a:t>bGXqQ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3"/>
              </a:rPr>
              <a:t>http://www.</a:t>
            </a:r>
            <a:r>
              <a:rPr lang="cs-CZ" sz="1600" dirty="0" err="1" smtClean="0">
                <a:hlinkClick r:id="rId13"/>
              </a:rPr>
              <a:t>youtube.com</a:t>
            </a:r>
            <a:r>
              <a:rPr lang="cs-CZ" sz="1600" dirty="0" smtClean="0">
                <a:hlinkClick r:id="rId13"/>
              </a:rPr>
              <a:t>/</a:t>
            </a:r>
            <a:r>
              <a:rPr lang="cs-CZ" sz="1600" dirty="0" err="1" smtClean="0">
                <a:hlinkClick r:id="rId13"/>
              </a:rPr>
              <a:t>watch</a:t>
            </a:r>
            <a:r>
              <a:rPr lang="cs-CZ" sz="1600" dirty="0" smtClean="0">
                <a:hlinkClick r:id="rId13"/>
              </a:rPr>
              <a:t>?v=8_VbImuG71M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4"/>
              </a:rPr>
              <a:t>http://www.</a:t>
            </a:r>
            <a:r>
              <a:rPr lang="cs-CZ" sz="1600" dirty="0" err="1" smtClean="0">
                <a:hlinkClick r:id="rId14"/>
              </a:rPr>
              <a:t>youtube.com</a:t>
            </a:r>
            <a:r>
              <a:rPr lang="cs-CZ" sz="1600" dirty="0" smtClean="0">
                <a:hlinkClick r:id="rId14"/>
              </a:rPr>
              <a:t>/</a:t>
            </a:r>
            <a:r>
              <a:rPr lang="cs-CZ" sz="1600" dirty="0" err="1" smtClean="0">
                <a:hlinkClick r:id="rId14"/>
              </a:rPr>
              <a:t>watch</a:t>
            </a:r>
            <a:r>
              <a:rPr lang="cs-CZ" sz="1600" dirty="0" smtClean="0">
                <a:hlinkClick r:id="rId14"/>
              </a:rPr>
              <a:t>?v=</a:t>
            </a:r>
            <a:r>
              <a:rPr lang="cs-CZ" sz="1600" dirty="0" err="1" smtClean="0">
                <a:hlinkClick r:id="rId14"/>
              </a:rPr>
              <a:t>tnJlhBGMiis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5"/>
              </a:rPr>
              <a:t>http://www.</a:t>
            </a:r>
            <a:r>
              <a:rPr lang="cs-CZ" sz="1600" dirty="0" err="1" smtClean="0">
                <a:hlinkClick r:id="rId15"/>
              </a:rPr>
              <a:t>youtube.com</a:t>
            </a:r>
            <a:r>
              <a:rPr lang="cs-CZ" sz="1600" dirty="0" smtClean="0">
                <a:hlinkClick r:id="rId15"/>
              </a:rPr>
              <a:t>/</a:t>
            </a:r>
            <a:r>
              <a:rPr lang="cs-CZ" sz="1600" dirty="0" err="1" smtClean="0">
                <a:hlinkClick r:id="rId15"/>
              </a:rPr>
              <a:t>watch</a:t>
            </a:r>
            <a:r>
              <a:rPr lang="cs-CZ" sz="1600" dirty="0" smtClean="0">
                <a:hlinkClick r:id="rId15"/>
              </a:rPr>
              <a:t>?v=loNey3n6uuE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6"/>
              </a:rPr>
              <a:t>http://www.</a:t>
            </a:r>
            <a:r>
              <a:rPr lang="cs-CZ" sz="1600" dirty="0" err="1" smtClean="0">
                <a:hlinkClick r:id="rId16"/>
              </a:rPr>
              <a:t>youtube.com</a:t>
            </a:r>
            <a:r>
              <a:rPr lang="cs-CZ" sz="1600" dirty="0" smtClean="0">
                <a:hlinkClick r:id="rId16"/>
              </a:rPr>
              <a:t>/</a:t>
            </a:r>
            <a:r>
              <a:rPr lang="cs-CZ" sz="1600" dirty="0" err="1" smtClean="0">
                <a:hlinkClick r:id="rId16"/>
              </a:rPr>
              <a:t>watch</a:t>
            </a:r>
            <a:r>
              <a:rPr lang="cs-CZ" sz="1600" dirty="0" smtClean="0">
                <a:hlinkClick r:id="rId16"/>
              </a:rPr>
              <a:t>?v=9DMWZT4lpNA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659</Words>
  <Application>Microsoft Office PowerPoint</Application>
  <PresentationFormat>Předvádění na obrazovce (4:3)</PresentationFormat>
  <Paragraphs>143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SVĚTOVÁ POPULÁRNÍ A ROCKOVÁ HUDBA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  <vt:lpstr>ROLLING STONES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.</dc:creator>
  <cp:lastModifiedBy>Dum</cp:lastModifiedBy>
  <cp:revision>95</cp:revision>
  <dcterms:created xsi:type="dcterms:W3CDTF">2013-01-02T15:56:59Z</dcterms:created>
  <dcterms:modified xsi:type="dcterms:W3CDTF">2014-02-18T09:43:15Z</dcterms:modified>
</cp:coreProperties>
</file>