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F028B-FA49-4654-84B6-A7630FE74A07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FE772-71E1-4F7D-8EA5-36F6FB327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cZn2-bGXq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cZn2-bGXqQ" TargetMode="External"/><Relationship Id="rId2" Type="http://schemas.openxmlformats.org/officeDocument/2006/relationships/hyperlink" Target="http://www.taringa.net/posts/info/14580239/Brian-Jones-Fundador-The-Rolling-Ston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60. léta 20. století / 2. část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ROLLING STONES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085184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en-US" dirty="0" smtClean="0"/>
              <a:t> </a:t>
            </a:r>
            <a:r>
              <a:rPr lang="cs-CZ" dirty="0" smtClean="0"/>
              <a:t>20. 2. 2013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smtClean="0"/>
              <a:t>: VY_32_INOVACE_14_60</a:t>
            </a:r>
            <a:r>
              <a:rPr lang="cs-CZ" dirty="0" smtClean="0"/>
              <a:t>. léta 20. století/2. část –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 – TEST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si formou testu zopakuje informace o skupině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znát historii, současnost a nejslavnější skladby skupiny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2800" b="1" dirty="0" smtClean="0"/>
              <a:t>1. otázka</a:t>
            </a:r>
          </a:p>
          <a:p>
            <a:pPr marL="514350" indent="-514350" algn="ctr">
              <a:buNone/>
            </a:pPr>
            <a:endParaRPr lang="cs-CZ" sz="2800" b="1" dirty="0" smtClean="0"/>
          </a:p>
          <a:p>
            <a:pPr marL="514350" indent="-514350" algn="ctr">
              <a:buNone/>
            </a:pPr>
            <a:r>
              <a:rPr lang="cs-CZ" sz="2800" dirty="0" smtClean="0"/>
              <a:t>Co přesně v překladu znamená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?</a:t>
            </a:r>
          </a:p>
          <a:p>
            <a:pPr marL="514350" indent="-514350" algn="ctr"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i="1" dirty="0" smtClean="0"/>
              <a:t>a, valící se lavina</a:t>
            </a:r>
          </a:p>
          <a:p>
            <a:pPr marL="514350" indent="-514350">
              <a:buNone/>
            </a:pPr>
            <a:r>
              <a:rPr lang="cs-CZ" sz="2800" i="1" dirty="0" smtClean="0"/>
              <a:t>b, valící se kameny</a:t>
            </a:r>
          </a:p>
          <a:p>
            <a:pPr marL="514350" indent="-514350">
              <a:buNone/>
            </a:pPr>
            <a:r>
              <a:rPr lang="cs-CZ" sz="2800" i="1" dirty="0" smtClean="0"/>
              <a:t>c, valící se balvany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2.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Kde a kdy přesně vznikla skupina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3.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Kdo je na obrázku? Co se s tímto člověkem stalo?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5" name="Obrázek 4" descr="article-1090439-0062C01F00000258-545_468x5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3645024"/>
            <a:ext cx="2937099" cy="280831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4.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Kolik členů má nyní kapela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? Napiš jejich celá jména.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5.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Proč se rok </a:t>
            </a:r>
            <a:r>
              <a:rPr lang="cs-CZ" sz="2800" b="1" dirty="0" smtClean="0"/>
              <a:t>1967 </a:t>
            </a:r>
            <a:r>
              <a:rPr lang="cs-CZ" sz="2800" dirty="0" smtClean="0"/>
              <a:t>negativně zapsal do historie skupiny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? Kdo měl problémy?</a:t>
            </a:r>
            <a:endParaRPr lang="cs-CZ" sz="28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6.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Do kterých zemí se kapela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 dostala?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7.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Skupina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 se dostala i do Čech. </a:t>
            </a:r>
          </a:p>
          <a:p>
            <a:pPr algn="ctr">
              <a:buNone/>
            </a:pPr>
            <a:r>
              <a:rPr lang="cs-CZ" sz="2800" dirty="0" smtClean="0"/>
              <a:t>Do kterého města zavítala?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8.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Vyber léta, ve kterých byla skupina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v Čechách:</a:t>
            </a:r>
          </a:p>
          <a:p>
            <a:pPr algn="ctr">
              <a:buNone/>
            </a:pPr>
            <a:endParaRPr lang="cs-CZ" sz="2800" dirty="0"/>
          </a:p>
          <a:p>
            <a:pPr>
              <a:buNone/>
            </a:pPr>
            <a:r>
              <a:rPr lang="cs-CZ" sz="2800" i="1" dirty="0" smtClean="0"/>
              <a:t>a, 1992, 1995, 1998, 2003</a:t>
            </a:r>
          </a:p>
          <a:p>
            <a:pPr>
              <a:buNone/>
            </a:pPr>
            <a:r>
              <a:rPr lang="cs-CZ" sz="2800" i="1" dirty="0" smtClean="0"/>
              <a:t>b, 1990, 1998, 2000, 2003</a:t>
            </a:r>
          </a:p>
          <a:p>
            <a:pPr>
              <a:buNone/>
            </a:pPr>
            <a:r>
              <a:rPr lang="cs-CZ" sz="2800" i="1" dirty="0" smtClean="0"/>
              <a:t>c, 1990, 1995, 1998, 2003</a:t>
            </a:r>
            <a:endParaRPr lang="cs-CZ" sz="2800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9.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 se jmenuje tato velmi známá píseň skupiny </a:t>
            </a:r>
            <a:r>
              <a:rPr lang="cs-CZ" sz="2800" dirty="0" err="1" smtClean="0"/>
              <a:t>Rolling</a:t>
            </a:r>
            <a:r>
              <a:rPr lang="cs-CZ" sz="2800" dirty="0" smtClean="0"/>
              <a:t> </a:t>
            </a:r>
            <a:r>
              <a:rPr lang="cs-CZ" sz="2800" dirty="0" err="1" smtClean="0"/>
              <a:t>Stones</a:t>
            </a:r>
            <a:r>
              <a:rPr lang="cs-CZ" sz="2800" dirty="0" smtClean="0"/>
              <a:t>?</a:t>
            </a:r>
          </a:p>
          <a:p>
            <a:pPr algn="ctr">
              <a:buNone/>
            </a:pPr>
            <a:endParaRPr lang="cs-CZ" sz="2800" dirty="0"/>
          </a:p>
          <a:p>
            <a:pPr algn="ctr">
              <a:buNone/>
            </a:pPr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youtube.com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watch</a:t>
            </a:r>
            <a:r>
              <a:rPr lang="cs-CZ" sz="2800" dirty="0" smtClean="0">
                <a:hlinkClick r:id="rId2"/>
              </a:rPr>
              <a:t>?v=RcZn2-</a:t>
            </a:r>
            <a:r>
              <a:rPr lang="cs-CZ" sz="2800" dirty="0" err="1" smtClean="0">
                <a:hlinkClick r:id="rId2"/>
              </a:rPr>
              <a:t>bGXqQ</a:t>
            </a: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Řešení: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b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Londýn, 1962</a:t>
            </a:r>
          </a:p>
          <a:p>
            <a:pPr marL="514350" indent="-514350">
              <a:buAutoNum type="arabicPeriod"/>
            </a:pPr>
            <a:r>
              <a:rPr lang="cs-CZ" sz="2400" dirty="0" err="1" smtClean="0"/>
              <a:t>Brian</a:t>
            </a:r>
            <a:r>
              <a:rPr lang="cs-CZ" sz="2400" dirty="0" smtClean="0"/>
              <a:t> </a:t>
            </a:r>
            <a:r>
              <a:rPr lang="cs-CZ" sz="2400" dirty="0" err="1" smtClean="0"/>
              <a:t>Jones</a:t>
            </a:r>
            <a:r>
              <a:rPr lang="cs-CZ" sz="2400" dirty="0" smtClean="0"/>
              <a:t>, bývalý člen kapely, předávkoval se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4: </a:t>
            </a:r>
            <a:r>
              <a:rPr lang="cs-CZ" sz="2400" dirty="0" err="1" smtClean="0"/>
              <a:t>Mick</a:t>
            </a:r>
            <a:r>
              <a:rPr lang="cs-CZ" sz="2400" dirty="0" smtClean="0"/>
              <a:t> </a:t>
            </a:r>
            <a:r>
              <a:rPr lang="cs-CZ" sz="2400" dirty="0" err="1" smtClean="0"/>
              <a:t>Jagger</a:t>
            </a:r>
            <a:r>
              <a:rPr lang="cs-CZ" sz="2400" dirty="0" smtClean="0"/>
              <a:t>, </a:t>
            </a:r>
            <a:r>
              <a:rPr lang="cs-CZ" sz="2400" dirty="0" err="1" smtClean="0"/>
              <a:t>Keith</a:t>
            </a:r>
            <a:r>
              <a:rPr lang="cs-CZ" sz="2400" dirty="0" smtClean="0"/>
              <a:t> </a:t>
            </a:r>
            <a:r>
              <a:rPr lang="cs-CZ" sz="2400" dirty="0" err="1" smtClean="0"/>
              <a:t>Richards</a:t>
            </a:r>
            <a:r>
              <a:rPr lang="cs-CZ" sz="2400" dirty="0" smtClean="0"/>
              <a:t>, Ron </a:t>
            </a:r>
            <a:r>
              <a:rPr lang="cs-CZ" sz="2400" dirty="0" err="1" smtClean="0"/>
              <a:t>Wood</a:t>
            </a:r>
            <a:r>
              <a:rPr lang="cs-CZ" sz="2400" dirty="0" smtClean="0"/>
              <a:t>, Charlie </a:t>
            </a:r>
            <a:r>
              <a:rPr lang="cs-CZ" sz="2400" dirty="0" err="1" smtClean="0"/>
              <a:t>Watts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err="1" smtClean="0"/>
              <a:t>Jagger</a:t>
            </a:r>
            <a:r>
              <a:rPr lang="cs-CZ" sz="2400" dirty="0" smtClean="0"/>
              <a:t>, </a:t>
            </a:r>
            <a:r>
              <a:rPr lang="cs-CZ" sz="2400" dirty="0" err="1" smtClean="0"/>
              <a:t>Richards</a:t>
            </a:r>
            <a:r>
              <a:rPr lang="cs-CZ" sz="2400" dirty="0" smtClean="0"/>
              <a:t> a </a:t>
            </a:r>
            <a:r>
              <a:rPr lang="cs-CZ" sz="2400" dirty="0" err="1" smtClean="0"/>
              <a:t>Jones</a:t>
            </a:r>
            <a:r>
              <a:rPr lang="cs-CZ" sz="2400" dirty="0" smtClean="0"/>
              <a:t> začali mít problémy s drogami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USA, Polsko, Řecko, Itálie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Praha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c</a:t>
            </a:r>
          </a:p>
          <a:p>
            <a:pPr marL="514350" indent="-514350">
              <a:buAutoNum type="arabicPeriod"/>
            </a:pPr>
            <a:r>
              <a:rPr lang="cs-CZ" sz="2400" dirty="0" err="1" smtClean="0"/>
              <a:t>Angie</a:t>
            </a:r>
            <a:endParaRPr lang="cs-CZ" sz="2400" dirty="0" smtClean="0"/>
          </a:p>
          <a:p>
            <a:pPr marL="514350" indent="-514350">
              <a:buNone/>
            </a:pPr>
            <a:endParaRPr lang="cs-CZ" sz="12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Obrázky:</a:t>
            </a:r>
          </a:p>
          <a:p>
            <a:pPr>
              <a:buNone/>
            </a:pPr>
            <a:r>
              <a:rPr lang="cs-CZ" sz="2400" dirty="0" smtClean="0"/>
              <a:t>Dostupné na </a:t>
            </a:r>
            <a:r>
              <a:rPr lang="cs-CZ" sz="2400" dirty="0" err="1" smtClean="0"/>
              <a:t>Google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cs-CZ" sz="2400" dirty="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taringa.net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posts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info</a:t>
            </a:r>
            <a:r>
              <a:rPr lang="cs-CZ" sz="2400" dirty="0" smtClean="0">
                <a:hlinkClick r:id="rId2"/>
              </a:rPr>
              <a:t>/14580239/</a:t>
            </a:r>
            <a:r>
              <a:rPr lang="cs-CZ" sz="2400" dirty="0" err="1" smtClean="0">
                <a:hlinkClick r:id="rId2"/>
              </a:rPr>
              <a:t>Brian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Jones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Fundador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The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Rolling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Stones.html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Videa:</a:t>
            </a:r>
          </a:p>
          <a:p>
            <a:pPr>
              <a:buNone/>
            </a:pPr>
            <a:r>
              <a:rPr lang="cs-CZ" sz="2400" dirty="0" smtClean="0"/>
              <a:t>Dostupná na </a:t>
            </a:r>
            <a:r>
              <a:rPr lang="cs-CZ" sz="2400" dirty="0" err="1" smtClean="0"/>
              <a:t>Youtube</a:t>
            </a:r>
            <a:r>
              <a:rPr lang="cs-CZ" sz="2400" dirty="0" smtClean="0"/>
              <a:t> na www:</a:t>
            </a:r>
            <a:endParaRPr lang="cs-CZ" sz="2400" dirty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?v=RcZn2-</a:t>
            </a:r>
            <a:r>
              <a:rPr lang="cs-CZ" sz="2400" dirty="0" err="1" smtClean="0">
                <a:hlinkClick r:id="rId3"/>
              </a:rPr>
              <a:t>bGXqQ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332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SVĚTOVÁ POPULÁRNÍ A ROCKOVÁ HUDBA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Dum</cp:lastModifiedBy>
  <cp:revision>31</cp:revision>
  <dcterms:created xsi:type="dcterms:W3CDTF">2013-02-18T10:45:36Z</dcterms:created>
  <dcterms:modified xsi:type="dcterms:W3CDTF">2014-02-18T09:42:19Z</dcterms:modified>
</cp:coreProperties>
</file>