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VY_32_INOVACE_06_Anglický jazyk 4.ročník_Body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Mgr.Iveta</a:t>
          </a:r>
          <a:r>
            <a:rPr lang="cs-CZ" sz="2000" dirty="0" smtClean="0"/>
            <a:t> </a:t>
          </a:r>
          <a:r>
            <a:rPr lang="cs-CZ" sz="2000" dirty="0" smtClean="0"/>
            <a:t>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58D25B-6CC7-4474-8F2B-8EBA8E6C546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E65B0D-D9CA-4F88-B32F-6F7E15765C8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9FDFA02-67FF-469A-92F5-65DC8DAF23C3}" type="presOf" srcId="{4C35D32F-0EAB-4CD7-82EE-45574DC2A586}" destId="{8BEBB6EC-1DAA-4CAC-8A25-BC0FCBD5DBD5}" srcOrd="0" destOrd="0" presId="urn:microsoft.com/office/officeart/2005/8/layout/target3"/>
    <dgm:cxn modelId="{B245BB51-F989-4C45-B4B0-3AB13DAEFEA3}" type="presOf" srcId="{D8197B8C-B260-4A16-BDF4-0947B075E274}" destId="{25B08C86-7E15-44DC-BE7F-FFB55DD49D12}" srcOrd="0" destOrd="0" presId="urn:microsoft.com/office/officeart/2005/8/layout/target3"/>
    <dgm:cxn modelId="{08F5505A-6865-41FF-B830-A514163D1D31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E195C2-B3AB-4F3A-B2F9-B4EA58334046}" type="presOf" srcId="{B651F6E3-6281-48DB-9319-2AEAFDAE7572}" destId="{6BB5E863-4638-4E1D-BFDE-399D028AC4ED}" srcOrd="1" destOrd="0" presId="urn:microsoft.com/office/officeart/2005/8/layout/target3"/>
    <dgm:cxn modelId="{C1702952-9179-4CA0-B98E-CDA2E164BF9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85D25DF-4B91-4EA3-AD86-CACB126B8686}" type="presOf" srcId="{D1D4F407-5343-4D3F-B5B9-D407B03CAEB4}" destId="{AED2198E-93D5-4001-81B4-73124B309672}" srcOrd="1" destOrd="0" presId="urn:microsoft.com/office/officeart/2005/8/layout/target3"/>
    <dgm:cxn modelId="{E83E1082-77C1-45CC-B368-246475C51DF8}" type="presOf" srcId="{D1B46980-6531-4606-95E6-44980827E919}" destId="{6140AFEC-043D-4C43-A2F9-D0F5331DF3A3}" srcOrd="0" destOrd="0" presId="urn:microsoft.com/office/officeart/2005/8/layout/target3"/>
    <dgm:cxn modelId="{34C03161-C7D7-4658-A2F2-BC84B5AA7312}" type="presOf" srcId="{B651F6E3-6281-48DB-9319-2AEAFDAE7572}" destId="{619D679B-A015-4ECF-8348-D1034C574F40}" srcOrd="0" destOrd="0" presId="urn:microsoft.com/office/officeart/2005/8/layout/target3"/>
    <dgm:cxn modelId="{11559944-FCFA-4710-9A5D-15D62C05618D}" type="presOf" srcId="{4C35D32F-0EAB-4CD7-82EE-45574DC2A586}" destId="{890E4F0B-2866-4A3F-A3C7-2A14B1797930}" srcOrd="1" destOrd="0" presId="urn:microsoft.com/office/officeart/2005/8/layout/target3"/>
    <dgm:cxn modelId="{BC2B31A0-5FA2-4640-AAFB-CE0B886D04E4}" type="presParOf" srcId="{333A1088-737F-45CB-B68E-254E46348037}" destId="{F5ABB229-8D3B-4694-996A-96F23CF14429}" srcOrd="0" destOrd="0" presId="urn:microsoft.com/office/officeart/2005/8/layout/target3"/>
    <dgm:cxn modelId="{C0036B0C-127A-45D8-8719-2BAE29622F1A}" type="presParOf" srcId="{333A1088-737F-45CB-B68E-254E46348037}" destId="{F41139FD-01EE-4571-8B17-4FB00FC51163}" srcOrd="1" destOrd="0" presId="urn:microsoft.com/office/officeart/2005/8/layout/target3"/>
    <dgm:cxn modelId="{03F0627E-01D2-45BB-A18C-CE135C3F74AF}" type="presParOf" srcId="{333A1088-737F-45CB-B68E-254E46348037}" destId="{D005CE8C-CC26-4C3E-AC11-E15060ECD759}" srcOrd="2" destOrd="0" presId="urn:microsoft.com/office/officeart/2005/8/layout/target3"/>
    <dgm:cxn modelId="{0BCF6821-7A66-49EC-9563-A20B4FA35718}" type="presParOf" srcId="{333A1088-737F-45CB-B68E-254E46348037}" destId="{2C702D82-9B77-49B7-9568-BB8EB47C3372}" srcOrd="3" destOrd="0" presId="urn:microsoft.com/office/officeart/2005/8/layout/target3"/>
    <dgm:cxn modelId="{85CD0EAD-B634-4742-B673-8D68820C0B47}" type="presParOf" srcId="{333A1088-737F-45CB-B68E-254E46348037}" destId="{A52A0455-90FF-4808-ABD0-F02540D31D5A}" srcOrd="4" destOrd="0" presId="urn:microsoft.com/office/officeart/2005/8/layout/target3"/>
    <dgm:cxn modelId="{8861EFEC-08B1-4BCE-8C0F-E239CE48D2F2}" type="presParOf" srcId="{333A1088-737F-45CB-B68E-254E46348037}" destId="{6140AFEC-043D-4C43-A2F9-D0F5331DF3A3}" srcOrd="5" destOrd="0" presId="urn:microsoft.com/office/officeart/2005/8/layout/target3"/>
    <dgm:cxn modelId="{567938D0-8821-4ABC-92B4-BB538920BAC1}" type="presParOf" srcId="{333A1088-737F-45CB-B68E-254E46348037}" destId="{9358AC05-5D7D-4327-9F80-1AD486AEA664}" srcOrd="6" destOrd="0" presId="urn:microsoft.com/office/officeart/2005/8/layout/target3"/>
    <dgm:cxn modelId="{BF5CEC8F-7324-4262-803A-1CE43E3E078F}" type="presParOf" srcId="{333A1088-737F-45CB-B68E-254E46348037}" destId="{313FC574-E1CD-4FB4-B054-0B805CE0447D}" srcOrd="7" destOrd="0" presId="urn:microsoft.com/office/officeart/2005/8/layout/target3"/>
    <dgm:cxn modelId="{6014ACEF-4720-4963-AF2F-94F14CE2708B}" type="presParOf" srcId="{333A1088-737F-45CB-B68E-254E46348037}" destId="{619D679B-A015-4ECF-8348-D1034C574F40}" srcOrd="8" destOrd="0" presId="urn:microsoft.com/office/officeart/2005/8/layout/target3"/>
    <dgm:cxn modelId="{B32C817B-0756-4B5C-8164-40C808570EDC}" type="presParOf" srcId="{333A1088-737F-45CB-B68E-254E46348037}" destId="{322283A8-4A27-4CDA-BAE3-F381106A9174}" srcOrd="9" destOrd="0" presId="urn:microsoft.com/office/officeart/2005/8/layout/target3"/>
    <dgm:cxn modelId="{857406B4-E856-4E1C-AE91-39DA380F49D1}" type="presParOf" srcId="{333A1088-737F-45CB-B68E-254E46348037}" destId="{FFC9F71D-1B4F-4AD9-A4A6-86ADEFC8AF5C}" srcOrd="10" destOrd="0" presId="urn:microsoft.com/office/officeart/2005/8/layout/target3"/>
    <dgm:cxn modelId="{55DB2DC7-FE6B-4F0A-BCC9-D82C46564AA3}" type="presParOf" srcId="{333A1088-737F-45CB-B68E-254E46348037}" destId="{25B08C86-7E15-44DC-BE7F-FFB55DD49D12}" srcOrd="11" destOrd="0" presId="urn:microsoft.com/office/officeart/2005/8/layout/target3"/>
    <dgm:cxn modelId="{625617B3-B5CA-4504-ADBF-7417D1BEDC6E}" type="presParOf" srcId="{333A1088-737F-45CB-B68E-254E46348037}" destId="{76644BE8-9D7C-4C09-B250-3D10AF48CBB7}" srcOrd="12" destOrd="0" presId="urn:microsoft.com/office/officeart/2005/8/layout/target3"/>
    <dgm:cxn modelId="{BC981A33-7DC3-4607-8E42-706A0A14DB18}" type="presParOf" srcId="{333A1088-737F-45CB-B68E-254E46348037}" destId="{EE85B701-7295-41C0-BA7A-34D3756A2AE6}" srcOrd="13" destOrd="0" presId="urn:microsoft.com/office/officeart/2005/8/layout/target3"/>
    <dgm:cxn modelId="{BAAC0BF5-4504-464B-B361-5001ADD13114}" type="presParOf" srcId="{333A1088-737F-45CB-B68E-254E46348037}" destId="{8BEBB6EC-1DAA-4CAC-8A25-BC0FCBD5DBD5}" srcOrd="14" destOrd="0" presId="urn:microsoft.com/office/officeart/2005/8/layout/target3"/>
    <dgm:cxn modelId="{142B9E33-E4D0-4A30-8967-F45317A0D916}" type="presParOf" srcId="{333A1088-737F-45CB-B68E-254E46348037}" destId="{AED2198E-93D5-4001-81B4-73124B309672}" srcOrd="15" destOrd="0" presId="urn:microsoft.com/office/officeart/2005/8/layout/target3"/>
    <dgm:cxn modelId="{4E44EF01-8825-41AB-8D6C-644DC7C2057F}" type="presParOf" srcId="{333A1088-737F-45CB-B68E-254E46348037}" destId="{2BE915AB-18AA-4053-B92C-3BFC9ED204BB}" srcOrd="16" destOrd="0" presId="urn:microsoft.com/office/officeart/2005/8/layout/target3"/>
    <dgm:cxn modelId="{A5FB6D97-12C2-4850-95AC-07964C5A3B1C}" type="presParOf" srcId="{333A1088-737F-45CB-B68E-254E46348037}" destId="{6BB5E863-4638-4E1D-BFDE-399D028AC4ED}" srcOrd="17" destOrd="0" presId="urn:microsoft.com/office/officeart/2005/8/layout/target3"/>
    <dgm:cxn modelId="{30184499-1E8F-4409-A7D4-409429DAD31B}" type="presParOf" srcId="{333A1088-737F-45CB-B68E-254E46348037}" destId="{5A5FFA88-C948-4069-8E93-59FA12366E83}" srcOrd="18" destOrd="0" presId="urn:microsoft.com/office/officeart/2005/8/layout/target3"/>
    <dgm:cxn modelId="{8A4E48D2-CDC6-4CEE-B800-4D551BD0E61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Mgr.Iveta</a:t>
          </a:r>
          <a:r>
            <a:rPr lang="cs-CZ" sz="2000" kern="1200" dirty="0" smtClean="0"/>
            <a:t> </a:t>
          </a:r>
          <a:r>
            <a:rPr lang="cs-CZ" sz="2000" kern="1200" dirty="0" smtClean="0"/>
            <a:t>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VY_32_INOVACE_06_Anglický jazyk 4.ročník_Body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Body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5224205-848A-4AF1-818E-C86000E3C04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CB0D9B1-6671-4369-88F7-C49BA87393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BODY</a:t>
            </a:r>
            <a:endParaRPr lang="cs-CZ" dirty="0"/>
          </a:p>
        </p:txBody>
      </p:sp>
      <p:pic>
        <p:nvPicPr>
          <p:cNvPr id="8" name="Zástupný symbol pro obsah 7" descr="thumbnailCABJ66RO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360231" y="1694995"/>
            <a:ext cx="3712100" cy="4234335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Procvičuje slovní zásobu zaměřenou na lidské tělo.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barvy :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1571604" y="1500174"/>
            <a:ext cx="928694" cy="785818"/>
          </a:xfrm>
          <a:prstGeom prst="star5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1571604" y="2928934"/>
            <a:ext cx="928694" cy="785818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428728" y="4643446"/>
            <a:ext cx="1000132" cy="1000132"/>
          </a:xfrm>
          <a:prstGeom prst="star5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4000496" y="1571612"/>
            <a:ext cx="1071570" cy="714380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071934" y="2928934"/>
            <a:ext cx="1214446" cy="1000132"/>
          </a:xfrm>
          <a:prstGeom prst="star5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4143372" y="4643446"/>
            <a:ext cx="1071570" cy="10001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928926" y="1714488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blue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86050" y="3143248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brown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14612" y="4857760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black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5357826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dark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57818" y="171448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green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0694" y="3214686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fair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29256" y="5000636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red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Pěticípá hvězda 17"/>
          <p:cNvSpPr/>
          <p:nvPr/>
        </p:nvSpPr>
        <p:spPr>
          <a:xfrm>
            <a:off x="6715140" y="1571612"/>
            <a:ext cx="785818" cy="8572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715272" y="1857364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yellow</a:t>
            </a:r>
            <a:endParaRPr lang="cs-CZ" sz="2400" dirty="0"/>
          </a:p>
        </p:txBody>
      </p:sp>
      <p:sp>
        <p:nvSpPr>
          <p:cNvPr id="20" name="Pěticípá hvězda 19"/>
          <p:cNvSpPr/>
          <p:nvPr/>
        </p:nvSpPr>
        <p:spPr>
          <a:xfrm>
            <a:off x="6643702" y="3071810"/>
            <a:ext cx="928694" cy="785818"/>
          </a:xfrm>
          <a:prstGeom prst="star5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858148" y="3357562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grey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6572264" y="4572008"/>
            <a:ext cx="1071570" cy="85725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7858148" y="485776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white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1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slovíčka</a:t>
            </a:r>
            <a:endParaRPr lang="cs-CZ" dirty="0"/>
          </a:p>
        </p:txBody>
      </p:sp>
      <p:pic>
        <p:nvPicPr>
          <p:cNvPr id="4" name="Zástupný symbol pro obsah 3" descr="thumbnailCA0PLCX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57290" y="1285860"/>
            <a:ext cx="2000265" cy="1500199"/>
          </a:xfrm>
        </p:spPr>
      </p:pic>
      <p:pic>
        <p:nvPicPr>
          <p:cNvPr id="5" name="Obrázek 4" descr="thumbnailCA2OJT7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71604" y="3286124"/>
            <a:ext cx="1285884" cy="1285884"/>
          </a:xfrm>
          <a:prstGeom prst="rect">
            <a:avLst/>
          </a:prstGeom>
        </p:spPr>
      </p:pic>
      <p:pic>
        <p:nvPicPr>
          <p:cNvPr id="6" name="Obrázek 5" descr="thumbnailCA8P2U7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28728" y="4857760"/>
            <a:ext cx="1360179" cy="1714512"/>
          </a:xfrm>
          <a:prstGeom prst="rect">
            <a:avLst/>
          </a:prstGeom>
        </p:spPr>
      </p:pic>
      <p:pic>
        <p:nvPicPr>
          <p:cNvPr id="7" name="Obrázek 6" descr="thumbnailCA23JLX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71934" y="1357298"/>
            <a:ext cx="1309689" cy="1343855"/>
          </a:xfrm>
          <a:prstGeom prst="rect">
            <a:avLst/>
          </a:prstGeom>
        </p:spPr>
      </p:pic>
      <p:pic>
        <p:nvPicPr>
          <p:cNvPr id="8" name="Obrázek 7" descr="thumbnailCA1421VJ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00562" y="3071810"/>
            <a:ext cx="1323975" cy="1428750"/>
          </a:xfrm>
          <a:prstGeom prst="rect">
            <a:avLst/>
          </a:prstGeom>
        </p:spPr>
      </p:pic>
      <p:pic>
        <p:nvPicPr>
          <p:cNvPr id="9" name="Obrázek 8" descr="thumbnailCAEKXL5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786446" y="5143512"/>
            <a:ext cx="1571636" cy="1571636"/>
          </a:xfrm>
          <a:prstGeom prst="rect">
            <a:avLst/>
          </a:prstGeom>
        </p:spPr>
      </p:pic>
      <p:pic>
        <p:nvPicPr>
          <p:cNvPr id="10" name="Obrázek 9" descr="thumbnailCAGF68T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072330" y="714356"/>
            <a:ext cx="1071570" cy="1289947"/>
          </a:xfrm>
          <a:prstGeom prst="rect">
            <a:avLst/>
          </a:prstGeom>
        </p:spPr>
      </p:pic>
      <p:pic>
        <p:nvPicPr>
          <p:cNvPr id="11" name="Obrázek 10" descr="thumbnailCAXI6YXE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00826" y="3357562"/>
            <a:ext cx="1300165" cy="127389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85918" y="264318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eyes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3714752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legs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8926" y="5572140"/>
            <a:ext cx="107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head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72132" y="1714488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feet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478632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ears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15206" y="200024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hair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58148" y="4143380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face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00958" y="5715016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hands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Vysoký-malý, dlouhý-krátký</a:t>
            </a:r>
            <a:endParaRPr lang="cs-CZ" dirty="0"/>
          </a:p>
        </p:txBody>
      </p:sp>
      <p:pic>
        <p:nvPicPr>
          <p:cNvPr id="4" name="Zástupný symbol pro obsah 3" descr="thumbnailCAQ3B42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1928802"/>
            <a:ext cx="2857500" cy="2076450"/>
          </a:xfrm>
        </p:spPr>
      </p:pic>
      <p:pic>
        <p:nvPicPr>
          <p:cNvPr id="5" name="Obrázek 4" descr="thumbnailCANZN0L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57818" y="2143116"/>
            <a:ext cx="2929410" cy="17192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71604" y="442913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He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tall</a:t>
            </a:r>
            <a:r>
              <a:rPr lang="cs-CZ" sz="3200" dirty="0" smtClean="0">
                <a:solidFill>
                  <a:srgbClr val="C00000"/>
                </a:solidFill>
              </a:rPr>
              <a:t>.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8" name="Přímá spojovací šipka 7"/>
          <p:cNvCxnSpPr>
            <a:stCxn id="6" idx="0"/>
          </p:cNvCxnSpPr>
          <p:nvPr/>
        </p:nvCxnSpPr>
        <p:spPr>
          <a:xfrm rot="16200000" flipV="1">
            <a:off x="2125249" y="3946925"/>
            <a:ext cx="571504" cy="392909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143108" y="5072074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He </a:t>
            </a:r>
            <a:r>
              <a:rPr lang="cs-CZ" sz="3200" dirty="0" err="1" smtClean="0">
                <a:solidFill>
                  <a:srgbClr val="7030A0"/>
                </a:solidFill>
              </a:rPr>
              <a:t>is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short</a:t>
            </a:r>
            <a:r>
              <a:rPr lang="cs-CZ" sz="3200" dirty="0" smtClean="0">
                <a:solidFill>
                  <a:srgbClr val="7030A0"/>
                </a:solidFill>
              </a:rPr>
              <a:t>.</a:t>
            </a:r>
            <a:endParaRPr lang="cs-CZ" sz="3200" dirty="0">
              <a:solidFill>
                <a:srgbClr val="7030A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V="1">
            <a:off x="2571736" y="4000504"/>
            <a:ext cx="1428760" cy="1000132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572000" y="4572008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His </a:t>
            </a:r>
            <a:r>
              <a:rPr lang="cs-CZ" sz="3200" dirty="0" err="1" smtClean="0">
                <a:solidFill>
                  <a:srgbClr val="FF0000"/>
                </a:solidFill>
              </a:rPr>
              <a:t>hair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long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šipka 14"/>
          <p:cNvCxnSpPr>
            <a:stCxn id="13" idx="0"/>
          </p:cNvCxnSpPr>
          <p:nvPr/>
        </p:nvCxnSpPr>
        <p:spPr>
          <a:xfrm rot="16200000" flipV="1">
            <a:off x="5089926" y="3625454"/>
            <a:ext cx="1500198" cy="39290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643570" y="5500702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His </a:t>
            </a:r>
            <a:r>
              <a:rPr lang="cs-CZ" sz="3200" dirty="0" err="1" smtClean="0">
                <a:solidFill>
                  <a:srgbClr val="7030A0"/>
                </a:solidFill>
              </a:rPr>
              <a:t>hair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is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short</a:t>
            </a:r>
            <a:r>
              <a:rPr lang="cs-CZ" sz="3200" dirty="0" smtClean="0">
                <a:solidFill>
                  <a:srgbClr val="7030A0"/>
                </a:solidFill>
              </a:rPr>
              <a:t>.</a:t>
            </a:r>
            <a:endParaRPr lang="cs-CZ" sz="3200" dirty="0">
              <a:solidFill>
                <a:srgbClr val="7030A0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rot="16200000" flipV="1">
            <a:off x="6572264" y="4214818"/>
            <a:ext cx="2786082" cy="71438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4394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500174"/>
            <a:ext cx="3095625" cy="3095625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714612" y="428604"/>
            <a:ext cx="4500594" cy="1357322"/>
          </a:xfrm>
          <a:prstGeom prst="wedgeEllipseCallou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Hello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I‘m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Peggy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143504" y="2071678"/>
            <a:ext cx="3286148" cy="928694"/>
          </a:xfrm>
          <a:prstGeom prst="wedgeEllipseCallou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I‘m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short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214810" y="3643314"/>
            <a:ext cx="4143404" cy="1214446"/>
          </a:xfrm>
          <a:prstGeom prst="wedgeEllipseCallou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have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got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long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hair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1714480" y="5143512"/>
            <a:ext cx="4357718" cy="928694"/>
          </a:xfrm>
          <a:prstGeom prst="wedgeEllipseCallou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My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eyes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brown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B90040365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1714488"/>
            <a:ext cx="2843226" cy="2700350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357422" y="142852"/>
            <a:ext cx="4000528" cy="1357322"/>
          </a:xfrm>
          <a:prstGeom prst="cloud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Hello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Suzy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!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214942" y="1285860"/>
            <a:ext cx="3714776" cy="1143008"/>
          </a:xfrm>
          <a:prstGeom prst="cloud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are my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friend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4857752" y="2786058"/>
            <a:ext cx="3143272" cy="1071570"/>
          </a:xfrm>
          <a:prstGeom prst="cloud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tall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1285852" y="4572008"/>
            <a:ext cx="4143404" cy="1214446"/>
          </a:xfrm>
          <a:prstGeom prst="cloud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have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got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dark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hair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643570" y="4714884"/>
            <a:ext cx="3429024" cy="1500198"/>
          </a:xfrm>
          <a:prstGeom prst="cloudCallou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Your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nose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small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H9004394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928802"/>
            <a:ext cx="3500462" cy="3500462"/>
          </a:xfrm>
          <a:prstGeom prst="rect">
            <a:avLst/>
          </a:prstGeom>
        </p:spPr>
      </p:pic>
      <p:sp>
        <p:nvSpPr>
          <p:cNvPr id="3" name="Obdélníkový popisek 2"/>
          <p:cNvSpPr/>
          <p:nvPr/>
        </p:nvSpPr>
        <p:spPr>
          <a:xfrm>
            <a:off x="1285852" y="214290"/>
            <a:ext cx="4643470" cy="1214446"/>
          </a:xfrm>
          <a:prstGeom prst="wedgeRect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my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friend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Tom.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ový popisek 3"/>
          <p:cNvSpPr/>
          <p:nvPr/>
        </p:nvSpPr>
        <p:spPr>
          <a:xfrm>
            <a:off x="5429256" y="1571612"/>
            <a:ext cx="3071834" cy="1000132"/>
          </a:xfrm>
          <a:prstGeom prst="wedgeRect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short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4643438" y="3143248"/>
            <a:ext cx="3571900" cy="1071570"/>
          </a:xfrm>
          <a:prstGeom prst="wedgeRect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 has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got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dark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eyes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4857752" y="5072074"/>
            <a:ext cx="3786214" cy="1214446"/>
          </a:xfrm>
          <a:prstGeom prst="wedgeRect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His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hands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big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H9004001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57290" y="2143116"/>
            <a:ext cx="3095625" cy="3095625"/>
          </a:xfrm>
          <a:prstGeom prst="rect">
            <a:avLst/>
          </a:prstGeom>
        </p:spPr>
      </p:pic>
      <p:sp>
        <p:nvSpPr>
          <p:cNvPr id="3" name="Oválný popisek 2"/>
          <p:cNvSpPr/>
          <p:nvPr/>
        </p:nvSpPr>
        <p:spPr>
          <a:xfrm>
            <a:off x="1428728" y="285728"/>
            <a:ext cx="4143404" cy="1214446"/>
          </a:xfrm>
          <a:prstGeom prst="wedgeEllipseCallou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my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friend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Betty.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143504" y="1357298"/>
            <a:ext cx="3786214" cy="1214446"/>
          </a:xfrm>
          <a:prstGeom prst="wedgeEllipseCallou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happy.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5214942" y="3071810"/>
            <a:ext cx="3714776" cy="1357322"/>
          </a:xfrm>
          <a:prstGeom prst="wedgeEllipseCallou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has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got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brown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hair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3929058" y="5286388"/>
            <a:ext cx="3929090" cy="1071570"/>
          </a:xfrm>
          <a:prstGeom prst="wedgeEllipseCallou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Her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legs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long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118</TotalTime>
  <Words>166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BODY</vt:lpstr>
      <vt:lpstr>ANOTACE</vt:lpstr>
      <vt:lpstr>Procvič barvy :</vt:lpstr>
      <vt:lpstr>Doplň správně slovíčka</vt:lpstr>
      <vt:lpstr>Vysoký-malý, dlouhý-krátký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Guest</cp:lastModifiedBy>
  <cp:revision>26</cp:revision>
  <dcterms:created xsi:type="dcterms:W3CDTF">2011-10-30T14:19:57Z</dcterms:created>
  <dcterms:modified xsi:type="dcterms:W3CDTF">2012-03-25T11:57:27Z</dcterms:modified>
</cp:coreProperties>
</file>