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F04E-43FF-4B76-B0E1-D68655AD858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7CCB-F888-4A1F-99FB-BC39AA856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F04E-43FF-4B76-B0E1-D68655AD858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7CCB-F888-4A1F-99FB-BC39AA856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F04E-43FF-4B76-B0E1-D68655AD858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7CCB-F888-4A1F-99FB-BC39AA856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F04E-43FF-4B76-B0E1-D68655AD858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7CCB-F888-4A1F-99FB-BC39AA856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F04E-43FF-4B76-B0E1-D68655AD858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7CCB-F888-4A1F-99FB-BC39AA856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F04E-43FF-4B76-B0E1-D68655AD858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7CCB-F888-4A1F-99FB-BC39AA856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F04E-43FF-4B76-B0E1-D68655AD858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7CCB-F888-4A1F-99FB-BC39AA856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F04E-43FF-4B76-B0E1-D68655AD858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7CCB-F888-4A1F-99FB-BC39AA856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F04E-43FF-4B76-B0E1-D68655AD858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7CCB-F888-4A1F-99FB-BC39AA856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F04E-43FF-4B76-B0E1-D68655AD858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7CCB-F888-4A1F-99FB-BC39AA856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F04E-43FF-4B76-B0E1-D68655AD858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7CCB-F888-4A1F-99FB-BC39AA856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E1F04E-43FF-4B76-B0E1-D68655AD858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137CCB-F888-4A1F-99FB-BC39AA856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raoketexty.cz/fotky/bon-jovi-2095/145736" TargetMode="External"/><Relationship Id="rId2" Type="http://schemas.openxmlformats.org/officeDocument/2006/relationships/hyperlink" Target="http://www.tekstowo.pl/piosenka,ozzy_osbourne,fir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00808"/>
            <a:ext cx="7772400" cy="1470025"/>
          </a:xfrm>
        </p:spPr>
        <p:txBody>
          <a:bodyPr/>
          <a:lstStyle/>
          <a:p>
            <a:r>
              <a:rPr lang="cs-CZ" b="1" dirty="0" smtClean="0"/>
              <a:t>SVĚTOVÁ POPULÁRNÍ</a:t>
            </a:r>
            <a:br>
              <a:rPr lang="cs-CZ" b="1" dirty="0" smtClean="0"/>
            </a:br>
            <a:r>
              <a:rPr lang="cs-CZ" b="1" dirty="0" smtClean="0"/>
              <a:t>A ROCKOVÁ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356992"/>
            <a:ext cx="6400800" cy="144016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80. léta 20. století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TEST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97152"/>
            <a:ext cx="6078538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TEST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cs-CZ" u="sng" dirty="0" smtClean="0"/>
              <a:t>Název školy</a:t>
            </a:r>
            <a:r>
              <a:rPr lang="cs-CZ" dirty="0" smtClean="0"/>
              <a:t>: Základní škola Francova Lhota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Autor</a:t>
            </a:r>
            <a:r>
              <a:rPr lang="cs-CZ" dirty="0" smtClean="0"/>
              <a:t>: Mgr. Lada Martinková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Datum:</a:t>
            </a:r>
            <a:r>
              <a:rPr lang="cs-CZ" dirty="0" smtClean="0"/>
              <a:t> 29. 5. </a:t>
            </a:r>
            <a:r>
              <a:rPr lang="cs-CZ" smtClean="0"/>
              <a:t>2013</a:t>
            </a:r>
            <a:endParaRPr lang="cs-CZ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Ročník:</a:t>
            </a:r>
            <a:r>
              <a:rPr lang="cs-CZ" dirty="0" smtClean="0"/>
              <a:t> 8.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Tematická oblast:</a:t>
            </a:r>
            <a:r>
              <a:rPr lang="cs-CZ" dirty="0" smtClean="0"/>
              <a:t> Světová populární a rocková hudba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Název</a:t>
            </a:r>
            <a:r>
              <a:rPr lang="cs-CZ" dirty="0" smtClean="0"/>
              <a:t>: VY_32_INOVACE_20_80. léta 20. století 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Číslo projektu</a:t>
            </a:r>
            <a:r>
              <a:rPr lang="cs-CZ" dirty="0" smtClean="0"/>
              <a:t>: CZ.1.07/1.4.00/21.2506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Anotace</a:t>
            </a:r>
            <a:r>
              <a:rPr lang="cs-CZ" dirty="0" smtClean="0"/>
              <a:t>: Žák si formou testu zopakuje učivo</a:t>
            </a:r>
            <a:br>
              <a:rPr lang="cs-CZ" dirty="0" smtClean="0"/>
            </a:br>
            <a:r>
              <a:rPr lang="cs-CZ" dirty="0" smtClean="0"/>
              <a:t>o populární hudbě 80. let 20. století.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Očekávaný výstup</a:t>
            </a:r>
            <a:r>
              <a:rPr lang="cs-CZ" dirty="0" smtClean="0"/>
              <a:t>: Žák bude znát základní informace o populární hudbě 80. let 20. století.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 </a:t>
            </a:r>
            <a:r>
              <a:rPr lang="cs-CZ" u="sng" dirty="0" smtClean="0"/>
              <a:t>Druh učebního materiálu</a:t>
            </a:r>
            <a:r>
              <a:rPr lang="cs-CZ" dirty="0" smtClean="0"/>
              <a:t>: Pracovní prezentace.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TEST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1. otázka</a:t>
            </a:r>
          </a:p>
          <a:p>
            <a:pPr algn="ctr">
              <a:buNone/>
            </a:pPr>
            <a:endParaRPr lang="cs-CZ" sz="2800" b="1" dirty="0" smtClean="0"/>
          </a:p>
          <a:p>
            <a:pPr algn="ctr">
              <a:buNone/>
            </a:pPr>
            <a:endParaRPr lang="cs-CZ" sz="2800" b="1" dirty="0" smtClean="0"/>
          </a:p>
          <a:p>
            <a:pPr algn="ctr">
              <a:buNone/>
            </a:pPr>
            <a:r>
              <a:rPr lang="cs-CZ" sz="2800" dirty="0" smtClean="0"/>
              <a:t>Jakou hudbu hrají heavymetalové skupiny?</a:t>
            </a:r>
          </a:p>
          <a:p>
            <a:pPr algn="ctr">
              <a:buNone/>
            </a:pPr>
            <a:r>
              <a:rPr lang="cs-CZ" sz="2800" dirty="0" smtClean="0"/>
              <a:t>Popiš ji.</a:t>
            </a:r>
          </a:p>
          <a:p>
            <a:pPr algn="ctr">
              <a:buNone/>
            </a:pP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TEST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2.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Jak se jmenuje zpěvák na obrázku?</a:t>
            </a:r>
          </a:p>
          <a:p>
            <a:pPr algn="ctr">
              <a:buNone/>
            </a:pPr>
            <a:endParaRPr lang="cs-CZ" sz="2800" dirty="0"/>
          </a:p>
        </p:txBody>
      </p:sp>
      <p:pic>
        <p:nvPicPr>
          <p:cNvPr id="4" name="Obrázek 3" descr="Ozzy+Osbourne+j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3808" y="3717032"/>
            <a:ext cx="3496549" cy="31409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TEST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3. otázka</a:t>
            </a:r>
          </a:p>
          <a:p>
            <a:pPr algn="ctr">
              <a:buNone/>
            </a:pPr>
            <a:endParaRPr lang="cs-CZ" sz="2800" b="1" dirty="0" smtClean="0"/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Jak se jmenuje nejznámější skladba skupiny </a:t>
            </a:r>
            <a:r>
              <a:rPr lang="cs-CZ" sz="2800" dirty="0" err="1" smtClean="0"/>
              <a:t>Metallica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TEST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4. otázka</a:t>
            </a:r>
          </a:p>
          <a:p>
            <a:pPr algn="ctr">
              <a:buNone/>
            </a:pPr>
            <a:endParaRPr lang="cs-CZ" sz="2800" b="1" dirty="0" smtClean="0"/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Co je to syntetizátor? K čemu slouží?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TEST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5.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Jak se jmenuje zpěvák na obrázku? Do které kapely byste ho zařadili?</a:t>
            </a:r>
          </a:p>
          <a:p>
            <a:pPr algn="ctr">
              <a:buNone/>
            </a:pPr>
            <a:endParaRPr lang="cs-CZ" sz="2800" dirty="0"/>
          </a:p>
        </p:txBody>
      </p:sp>
      <p:pic>
        <p:nvPicPr>
          <p:cNvPr id="5" name="Obrázek 4" descr="bon-jovi-14573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3933056"/>
            <a:ext cx="2924944" cy="29249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TEST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6.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Které 4 elementy patří k </a:t>
            </a:r>
            <a:r>
              <a:rPr lang="cs-CZ" sz="2800" dirty="0" err="1" smtClean="0"/>
              <a:t>hip</a:t>
            </a:r>
            <a:r>
              <a:rPr lang="cs-CZ" sz="2800" dirty="0" smtClean="0"/>
              <a:t> </a:t>
            </a:r>
            <a:r>
              <a:rPr lang="cs-CZ" sz="2800" dirty="0" err="1" smtClean="0"/>
              <a:t>hopu</a:t>
            </a:r>
            <a:r>
              <a:rPr lang="cs-CZ" sz="2800" dirty="0" smtClean="0"/>
              <a:t>?</a:t>
            </a:r>
          </a:p>
          <a:p>
            <a:pPr algn="ctr">
              <a:buNone/>
            </a:pPr>
            <a:r>
              <a:rPr lang="cs-CZ" sz="2800" dirty="0" smtClean="0"/>
              <a:t>Popiš je.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TEST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68863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/>
              <a:t>Řešení: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chmurná, těžká, má melancholické texty</a:t>
            </a:r>
          </a:p>
          <a:p>
            <a:pPr marL="457200" indent="-457200">
              <a:buAutoNum type="arabicPeriod"/>
            </a:pPr>
            <a:r>
              <a:rPr lang="cs-CZ" sz="2400" dirty="0" err="1" smtClean="0"/>
              <a:t>Ozzy</a:t>
            </a:r>
            <a:r>
              <a:rPr lang="cs-CZ" sz="2400" dirty="0" smtClean="0"/>
              <a:t> </a:t>
            </a:r>
            <a:r>
              <a:rPr lang="cs-CZ" sz="2400" dirty="0" err="1" smtClean="0"/>
              <a:t>Osbourne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err="1" smtClean="0"/>
              <a:t>Nothing</a:t>
            </a:r>
            <a:r>
              <a:rPr lang="cs-CZ" sz="2400" dirty="0" smtClean="0"/>
              <a:t> Else </a:t>
            </a:r>
            <a:r>
              <a:rPr lang="cs-CZ" sz="2400" dirty="0" err="1" smtClean="0"/>
              <a:t>Matters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přístroj, který vytváří umělé zvuky </a:t>
            </a:r>
          </a:p>
          <a:p>
            <a:pPr marL="457200" indent="-457200">
              <a:buAutoNum type="arabicPeriod"/>
            </a:pPr>
            <a:r>
              <a:rPr lang="cs-CZ" sz="2400" dirty="0" err="1" smtClean="0"/>
              <a:t>Jon</a:t>
            </a:r>
            <a:r>
              <a:rPr lang="cs-CZ" sz="2400" dirty="0" smtClean="0"/>
              <a:t> Bon </a:t>
            </a:r>
            <a:r>
              <a:rPr lang="cs-CZ" sz="2400" dirty="0" err="1" smtClean="0"/>
              <a:t>Jovi</a:t>
            </a:r>
            <a:r>
              <a:rPr lang="cs-CZ" sz="2400" dirty="0" smtClean="0"/>
              <a:t>, Bon </a:t>
            </a:r>
            <a:r>
              <a:rPr lang="cs-CZ" sz="2400" dirty="0" err="1" smtClean="0"/>
              <a:t>Jovi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err="1" smtClean="0"/>
              <a:t>breakdance</a:t>
            </a:r>
            <a:r>
              <a:rPr lang="cs-CZ" sz="2400" dirty="0" smtClean="0"/>
              <a:t>: taneční vyjádření hudby</a:t>
            </a:r>
          </a:p>
          <a:p>
            <a:pPr marL="457200" indent="-457200"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scratching</a:t>
            </a:r>
            <a:r>
              <a:rPr lang="cs-CZ" sz="2400" dirty="0" smtClean="0"/>
              <a:t>: škrábání desky, kdy DJ posunuje gramofonovou desku</a:t>
            </a:r>
          </a:p>
          <a:p>
            <a:pPr marL="457200" indent="-457200">
              <a:buNone/>
            </a:pPr>
            <a:r>
              <a:rPr lang="cs-CZ" sz="2400" dirty="0"/>
              <a:t>	</a:t>
            </a:r>
            <a:r>
              <a:rPr lang="cs-CZ" sz="2400" dirty="0" smtClean="0"/>
              <a:t>rap: rytmicky mluvený rým</a:t>
            </a:r>
          </a:p>
          <a:p>
            <a:pPr marL="457200" indent="-457200">
              <a:buNone/>
            </a:pPr>
            <a:r>
              <a:rPr lang="cs-CZ" sz="2400" dirty="0"/>
              <a:t>	</a:t>
            </a:r>
            <a:r>
              <a:rPr lang="cs-CZ" sz="2400" dirty="0" err="1" smtClean="0"/>
              <a:t>beatboxing</a:t>
            </a:r>
            <a:r>
              <a:rPr lang="cs-CZ" sz="2400" dirty="0" smtClean="0"/>
              <a:t>: tvoření zvuku ústy</a:t>
            </a:r>
          </a:p>
          <a:p>
            <a:pPr marL="457200" indent="-457200">
              <a:buNone/>
            </a:pPr>
            <a:r>
              <a:rPr lang="cs-CZ" sz="2400" dirty="0"/>
              <a:t>	</a:t>
            </a:r>
            <a:r>
              <a:rPr lang="cs-CZ" sz="2400" dirty="0" smtClean="0"/>
              <a:t>graffiti: výtvarný projev fixy či sprejem</a:t>
            </a:r>
          </a:p>
          <a:p>
            <a:pPr marL="457200" indent="-457200">
              <a:buNone/>
            </a:pPr>
            <a:endParaRPr lang="cs-CZ" sz="2400" dirty="0" smtClean="0"/>
          </a:p>
          <a:p>
            <a:pPr marL="457200" indent="-457200">
              <a:buNone/>
            </a:pPr>
            <a:r>
              <a:rPr lang="cs-CZ" sz="2400" dirty="0"/>
              <a:t>	</a:t>
            </a: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TEST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Obrázky:</a:t>
            </a:r>
          </a:p>
          <a:p>
            <a:pPr>
              <a:buNone/>
            </a:pPr>
            <a:r>
              <a:rPr lang="cs-CZ" sz="2400" dirty="0" smtClean="0"/>
              <a:t>Dostupné na </a:t>
            </a:r>
            <a:r>
              <a:rPr lang="cs-CZ" sz="2400" dirty="0" err="1" smtClean="0"/>
              <a:t>Google</a:t>
            </a:r>
            <a:r>
              <a:rPr lang="cs-CZ" sz="2400" dirty="0" smtClean="0"/>
              <a:t> na www:</a:t>
            </a:r>
          </a:p>
          <a:p>
            <a:pPr>
              <a:buNone/>
            </a:pPr>
            <a:r>
              <a:rPr lang="en-US" sz="2400" dirty="0" smtClean="0">
                <a:hlinkClick r:id="rId2"/>
              </a:rPr>
              <a:t>http://</a:t>
            </a:r>
            <a:r>
              <a:rPr lang="en-US" sz="2400" dirty="0" smtClean="0">
                <a:hlinkClick r:id="rId2"/>
              </a:rPr>
              <a:t>www.tekstowo.pl/piosenka,ozzy_osbourne,fire.html</a:t>
            </a:r>
            <a:endParaRPr lang="cs-CZ" sz="2400" dirty="0" smtClean="0"/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karaoketexty.cz</a:t>
            </a:r>
            <a:r>
              <a:rPr lang="cs-CZ" sz="2400" dirty="0" smtClean="0">
                <a:hlinkClick r:id="rId3"/>
              </a:rPr>
              <a:t>/fotky/bon-</a:t>
            </a:r>
            <a:r>
              <a:rPr lang="cs-CZ" sz="2400" dirty="0" err="1" smtClean="0">
                <a:hlinkClick r:id="rId3"/>
              </a:rPr>
              <a:t>jovi</a:t>
            </a:r>
            <a:r>
              <a:rPr lang="cs-CZ" sz="2400" dirty="0" smtClean="0">
                <a:hlinkClick r:id="rId3"/>
              </a:rPr>
              <a:t>-2095/145736</a:t>
            </a:r>
            <a:r>
              <a:rPr lang="en-US" sz="2400" dirty="0" smtClean="0"/>
              <a:t>&gt;.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193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SVĚTOVÁ POPULÁRNÍ A ROCKOVÁ HUDBA</vt:lpstr>
      <vt:lpstr>TEST </vt:lpstr>
      <vt:lpstr>TEST </vt:lpstr>
      <vt:lpstr>TEST </vt:lpstr>
      <vt:lpstr>TEST </vt:lpstr>
      <vt:lpstr>TEST </vt:lpstr>
      <vt:lpstr>TEST </vt:lpstr>
      <vt:lpstr>TEST </vt:lpstr>
      <vt:lpstr>TEST </vt:lpstr>
      <vt:lpstr>TEST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.</dc:creator>
  <cp:lastModifiedBy>Dum</cp:lastModifiedBy>
  <cp:revision>22</cp:revision>
  <dcterms:created xsi:type="dcterms:W3CDTF">2013-05-28T19:00:38Z</dcterms:created>
  <dcterms:modified xsi:type="dcterms:W3CDTF">2014-02-18T10:08:00Z</dcterms:modified>
</cp:coreProperties>
</file>