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5" r:id="rId8"/>
    <p:sldId id="262" r:id="rId9"/>
    <p:sldId id="264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image" Target="../media/image3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image" Target="../media/image1.jpeg"/><Relationship Id="rId4" Type="http://schemas.openxmlformats.org/officeDocument/2006/relationships/image" Target="../media/image22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image" Target="../media/image1.jpeg"/><Relationship Id="rId4" Type="http://schemas.openxmlformats.org/officeDocument/2006/relationships/image" Target="../media/image3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VY_32_INOVACE_07_Anglický jazyk 4.ročník_</a:t>
          </a:r>
          <a:r>
            <a:rPr lang="cs-CZ" sz="1800" baseline="0" dirty="0" err="1" smtClean="0"/>
            <a:t>Meals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Meals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5CA792-C920-4C85-9474-18E00E55616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FB33B8-89BB-4056-A905-8D626B9BB665}" type="presOf" srcId="{B651F6E3-6281-48DB-9319-2AEAFDAE7572}" destId="{6BB5E863-4638-4E1D-BFDE-399D028AC4ED}" srcOrd="1" destOrd="0" presId="urn:microsoft.com/office/officeart/2005/8/layout/target3"/>
    <dgm:cxn modelId="{FBBAF923-45CE-4E81-BD9A-3009C810F60B}" type="presOf" srcId="{4C35D32F-0EAB-4CD7-82EE-45574DC2A586}" destId="{890E4F0B-2866-4A3F-A3C7-2A14B1797930}" srcOrd="1" destOrd="0" presId="urn:microsoft.com/office/officeart/2005/8/layout/target3"/>
    <dgm:cxn modelId="{6141C8CE-9F37-40BB-A153-0C5F620BE986}" type="presOf" srcId="{B651F6E3-6281-48DB-9319-2AEAFDAE7572}" destId="{619D679B-A015-4ECF-8348-D1034C574F40}" srcOrd="0" destOrd="0" presId="urn:microsoft.com/office/officeart/2005/8/layout/target3"/>
    <dgm:cxn modelId="{A28F0A9A-1D5C-4927-8E01-191FFADB1F8D}" type="presOf" srcId="{D8197B8C-B260-4A16-BDF4-0947B075E274}" destId="{25B08C86-7E15-44DC-BE7F-FFB55DD49D12}" srcOrd="0" destOrd="0" presId="urn:microsoft.com/office/officeart/2005/8/layout/target3"/>
    <dgm:cxn modelId="{3846FFDF-FA0F-499D-92C3-2674A3482E9D}" type="presOf" srcId="{D1D4F407-5343-4D3F-B5B9-D407B03CAEB4}" destId="{D005CE8C-CC26-4C3E-AC11-E15060ECD759}" srcOrd="0" destOrd="0" presId="urn:microsoft.com/office/officeart/2005/8/layout/target3"/>
    <dgm:cxn modelId="{3B3FA892-CA36-4416-A3D1-F157E4336DD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B9E3B87-F6A1-4131-8091-0981AE8B9051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A2C2FB-6041-497D-AC9B-AC348DA4884A}" type="presOf" srcId="{D1B46980-6531-4606-95E6-44980827E919}" destId="{6140AFEC-043D-4C43-A2F9-D0F5331DF3A3}" srcOrd="0" destOrd="0" presId="urn:microsoft.com/office/officeart/2005/8/layout/target3"/>
    <dgm:cxn modelId="{3B39C421-A409-4C4B-B9BE-06580F98E8B5}" type="presOf" srcId="{D1D4F407-5343-4D3F-B5B9-D407B03CAEB4}" destId="{AED2198E-93D5-4001-81B4-73124B309672}" srcOrd="1" destOrd="0" presId="urn:microsoft.com/office/officeart/2005/8/layout/target3"/>
    <dgm:cxn modelId="{C13EB9FB-6636-45A4-B634-99AB1CD600D6}" type="presOf" srcId="{D1B46980-6531-4606-95E6-44980827E919}" destId="{2BE915AB-18AA-4053-B92C-3BFC9ED204BB}" srcOrd="1" destOrd="0" presId="urn:microsoft.com/office/officeart/2005/8/layout/target3"/>
    <dgm:cxn modelId="{EFD0E4FB-65EA-491D-A47F-835C27A69650}" type="presParOf" srcId="{333A1088-737F-45CB-B68E-254E46348037}" destId="{F5ABB229-8D3B-4694-996A-96F23CF14429}" srcOrd="0" destOrd="0" presId="urn:microsoft.com/office/officeart/2005/8/layout/target3"/>
    <dgm:cxn modelId="{520163D1-D013-4AE3-B56A-00D1E3E64A6C}" type="presParOf" srcId="{333A1088-737F-45CB-B68E-254E46348037}" destId="{F41139FD-01EE-4571-8B17-4FB00FC51163}" srcOrd="1" destOrd="0" presId="urn:microsoft.com/office/officeart/2005/8/layout/target3"/>
    <dgm:cxn modelId="{39B9D5F8-E5E9-42D5-90B4-6ECAA01ECE91}" type="presParOf" srcId="{333A1088-737F-45CB-B68E-254E46348037}" destId="{D005CE8C-CC26-4C3E-AC11-E15060ECD759}" srcOrd="2" destOrd="0" presId="urn:microsoft.com/office/officeart/2005/8/layout/target3"/>
    <dgm:cxn modelId="{C78106F9-4471-480C-8F4D-F1603050F518}" type="presParOf" srcId="{333A1088-737F-45CB-B68E-254E46348037}" destId="{2C702D82-9B77-49B7-9568-BB8EB47C3372}" srcOrd="3" destOrd="0" presId="urn:microsoft.com/office/officeart/2005/8/layout/target3"/>
    <dgm:cxn modelId="{3DB8EC8D-D241-4273-A639-031BEC9A010E}" type="presParOf" srcId="{333A1088-737F-45CB-B68E-254E46348037}" destId="{A52A0455-90FF-4808-ABD0-F02540D31D5A}" srcOrd="4" destOrd="0" presId="urn:microsoft.com/office/officeart/2005/8/layout/target3"/>
    <dgm:cxn modelId="{E94B49C5-0305-4625-A6BC-06B44594C20C}" type="presParOf" srcId="{333A1088-737F-45CB-B68E-254E46348037}" destId="{6140AFEC-043D-4C43-A2F9-D0F5331DF3A3}" srcOrd="5" destOrd="0" presId="urn:microsoft.com/office/officeart/2005/8/layout/target3"/>
    <dgm:cxn modelId="{001D91AF-F852-4AA7-9B33-1B643077E71D}" type="presParOf" srcId="{333A1088-737F-45CB-B68E-254E46348037}" destId="{9358AC05-5D7D-4327-9F80-1AD486AEA664}" srcOrd="6" destOrd="0" presId="urn:microsoft.com/office/officeart/2005/8/layout/target3"/>
    <dgm:cxn modelId="{5B321BCE-838F-49F7-9B96-5FFC328529D0}" type="presParOf" srcId="{333A1088-737F-45CB-B68E-254E46348037}" destId="{313FC574-E1CD-4FB4-B054-0B805CE0447D}" srcOrd="7" destOrd="0" presId="urn:microsoft.com/office/officeart/2005/8/layout/target3"/>
    <dgm:cxn modelId="{4F18AF2F-0DF0-48AE-AAFE-C571204CF86C}" type="presParOf" srcId="{333A1088-737F-45CB-B68E-254E46348037}" destId="{619D679B-A015-4ECF-8348-D1034C574F40}" srcOrd="8" destOrd="0" presId="urn:microsoft.com/office/officeart/2005/8/layout/target3"/>
    <dgm:cxn modelId="{FBA30990-F6D4-4AF5-A03F-019156A33C8F}" type="presParOf" srcId="{333A1088-737F-45CB-B68E-254E46348037}" destId="{322283A8-4A27-4CDA-BAE3-F381106A9174}" srcOrd="9" destOrd="0" presId="urn:microsoft.com/office/officeart/2005/8/layout/target3"/>
    <dgm:cxn modelId="{5363374B-8DA5-4F83-8888-19EB6FBD9ED2}" type="presParOf" srcId="{333A1088-737F-45CB-B68E-254E46348037}" destId="{FFC9F71D-1B4F-4AD9-A4A6-86ADEFC8AF5C}" srcOrd="10" destOrd="0" presId="urn:microsoft.com/office/officeart/2005/8/layout/target3"/>
    <dgm:cxn modelId="{AE2A77AD-B73A-4C38-B9EB-8697310FE448}" type="presParOf" srcId="{333A1088-737F-45CB-B68E-254E46348037}" destId="{25B08C86-7E15-44DC-BE7F-FFB55DD49D12}" srcOrd="11" destOrd="0" presId="urn:microsoft.com/office/officeart/2005/8/layout/target3"/>
    <dgm:cxn modelId="{FF8A2198-4C77-4F13-AC73-3B8C71CE2417}" type="presParOf" srcId="{333A1088-737F-45CB-B68E-254E46348037}" destId="{76644BE8-9D7C-4C09-B250-3D10AF48CBB7}" srcOrd="12" destOrd="0" presId="urn:microsoft.com/office/officeart/2005/8/layout/target3"/>
    <dgm:cxn modelId="{E8B16AF0-80DC-4500-B162-764EEA6E6D4A}" type="presParOf" srcId="{333A1088-737F-45CB-B68E-254E46348037}" destId="{EE85B701-7295-41C0-BA7A-34D3756A2AE6}" srcOrd="13" destOrd="0" presId="urn:microsoft.com/office/officeart/2005/8/layout/target3"/>
    <dgm:cxn modelId="{058CEFB5-D12E-4112-AAFF-4AC43956BDAF}" type="presParOf" srcId="{333A1088-737F-45CB-B68E-254E46348037}" destId="{8BEBB6EC-1DAA-4CAC-8A25-BC0FCBD5DBD5}" srcOrd="14" destOrd="0" presId="urn:microsoft.com/office/officeart/2005/8/layout/target3"/>
    <dgm:cxn modelId="{0A66FB75-4DC0-41B8-B762-E35DF1C7442C}" type="presParOf" srcId="{333A1088-737F-45CB-B68E-254E46348037}" destId="{AED2198E-93D5-4001-81B4-73124B309672}" srcOrd="15" destOrd="0" presId="urn:microsoft.com/office/officeart/2005/8/layout/target3"/>
    <dgm:cxn modelId="{E9346B67-57A3-4C23-917C-34C9E223985D}" type="presParOf" srcId="{333A1088-737F-45CB-B68E-254E46348037}" destId="{2BE915AB-18AA-4053-B92C-3BFC9ED204BB}" srcOrd="16" destOrd="0" presId="urn:microsoft.com/office/officeart/2005/8/layout/target3"/>
    <dgm:cxn modelId="{B1B2271C-97CF-41BF-96F8-175FF6373D3C}" type="presParOf" srcId="{333A1088-737F-45CB-B68E-254E46348037}" destId="{6BB5E863-4638-4E1D-BFDE-399D028AC4ED}" srcOrd="17" destOrd="0" presId="urn:microsoft.com/office/officeart/2005/8/layout/target3"/>
    <dgm:cxn modelId="{8F72F7A4-3737-4C29-9E73-9FD230C6B784}" type="presParOf" srcId="{333A1088-737F-45CB-B68E-254E46348037}" destId="{5A5FFA88-C948-4069-8E93-59FA12366E83}" srcOrd="18" destOrd="0" presId="urn:microsoft.com/office/officeart/2005/8/layout/target3"/>
    <dgm:cxn modelId="{D720DDBB-C3BD-4870-A6B8-2DDAFD8700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C7DDB1-B16B-4F0E-8EE3-1213328016D2}" type="doc">
      <dgm:prSet loTypeId="urn:microsoft.com/office/officeart/2005/8/layout/vList4#13" loCatId="list" qsTypeId="urn:microsoft.com/office/officeart/2005/8/quickstyle/simple3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468AA19-E934-4603-AF96-1DF17F103586}">
      <dgm:prSet phldrT="[Text]"/>
      <dgm:spPr/>
      <dgm:t>
        <a:bodyPr/>
        <a:lstStyle/>
        <a:p>
          <a:r>
            <a:rPr lang="cs-CZ" dirty="0" smtClean="0"/>
            <a:t>Do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milk</a:t>
          </a:r>
          <a:r>
            <a:rPr lang="cs-CZ" dirty="0" smtClean="0"/>
            <a:t>?</a:t>
          </a:r>
          <a:endParaRPr lang="cs-CZ" dirty="0"/>
        </a:p>
      </dgm:t>
    </dgm:pt>
    <dgm:pt modelId="{5B72CE27-A40B-4B26-B330-AA6F9FFCFA8C}" type="parTrans" cxnId="{19D908C3-B4D6-47A1-AB03-3BA6B57739F4}">
      <dgm:prSet/>
      <dgm:spPr/>
      <dgm:t>
        <a:bodyPr/>
        <a:lstStyle/>
        <a:p>
          <a:endParaRPr lang="cs-CZ"/>
        </a:p>
      </dgm:t>
    </dgm:pt>
    <dgm:pt modelId="{E787F0EA-9622-4934-8CD5-AC2CFE89A7E5}" type="sibTrans" cxnId="{19D908C3-B4D6-47A1-AB03-3BA6B57739F4}">
      <dgm:prSet/>
      <dgm:spPr/>
      <dgm:t>
        <a:bodyPr/>
        <a:lstStyle/>
        <a:p>
          <a:endParaRPr lang="cs-CZ"/>
        </a:p>
      </dgm:t>
    </dgm:pt>
    <dgm:pt modelId="{983ED475-48A3-4CC7-9DEF-E04528821FF3}">
      <dgm:prSet phldrT="[Text]"/>
      <dgm:spPr/>
      <dgm:t>
        <a:bodyPr/>
        <a:lstStyle/>
        <a:p>
          <a:r>
            <a:rPr lang="cs-CZ" dirty="0" err="1" smtClean="0"/>
            <a:t>Yes</a:t>
          </a:r>
          <a:r>
            <a:rPr lang="cs-CZ" dirty="0" smtClean="0"/>
            <a:t>, I do.</a:t>
          </a:r>
          <a:endParaRPr lang="cs-CZ" dirty="0"/>
        </a:p>
      </dgm:t>
    </dgm:pt>
    <dgm:pt modelId="{E54D5A4F-9368-4573-A6C1-BD0DA9734F2F}" type="parTrans" cxnId="{A87564F1-30D9-4BB7-9F14-B942CADEA6E8}">
      <dgm:prSet/>
      <dgm:spPr/>
      <dgm:t>
        <a:bodyPr/>
        <a:lstStyle/>
        <a:p>
          <a:endParaRPr lang="cs-CZ"/>
        </a:p>
      </dgm:t>
    </dgm:pt>
    <dgm:pt modelId="{BA7CDE30-1022-4C63-9AB2-52B0D6EF250F}" type="sibTrans" cxnId="{A87564F1-30D9-4BB7-9F14-B942CADEA6E8}">
      <dgm:prSet/>
      <dgm:spPr/>
      <dgm:t>
        <a:bodyPr/>
        <a:lstStyle/>
        <a:p>
          <a:endParaRPr lang="cs-CZ"/>
        </a:p>
      </dgm:t>
    </dgm:pt>
    <dgm:pt modelId="{B51640D0-0A54-4690-AFAD-484A4C43AD63}">
      <dgm:prSet phldrT="[Text]"/>
      <dgm:spPr/>
      <dgm:t>
        <a:bodyPr/>
        <a:lstStyle/>
        <a:p>
          <a:r>
            <a:rPr lang="cs-CZ" dirty="0" smtClean="0"/>
            <a:t>No, I don‘</a:t>
          </a:r>
          <a:r>
            <a:rPr lang="cs-CZ" dirty="0" err="1" smtClean="0"/>
            <a:t>t</a:t>
          </a:r>
          <a:r>
            <a:rPr lang="cs-CZ" dirty="0" smtClean="0"/>
            <a:t>.</a:t>
          </a:r>
          <a:endParaRPr lang="cs-CZ" dirty="0"/>
        </a:p>
      </dgm:t>
    </dgm:pt>
    <dgm:pt modelId="{6EF7E7A0-A731-4A02-9ADA-F08BC250B921}" type="parTrans" cxnId="{5A3C5798-A1AC-4470-A16A-3919B59F5153}">
      <dgm:prSet/>
      <dgm:spPr/>
      <dgm:t>
        <a:bodyPr/>
        <a:lstStyle/>
        <a:p>
          <a:endParaRPr lang="cs-CZ"/>
        </a:p>
      </dgm:t>
    </dgm:pt>
    <dgm:pt modelId="{D568E0F3-519D-4DFB-BB5C-E40307337D4F}" type="sibTrans" cxnId="{5A3C5798-A1AC-4470-A16A-3919B59F5153}">
      <dgm:prSet/>
      <dgm:spPr/>
      <dgm:t>
        <a:bodyPr/>
        <a:lstStyle/>
        <a:p>
          <a:endParaRPr lang="cs-CZ"/>
        </a:p>
      </dgm:t>
    </dgm:pt>
    <dgm:pt modelId="{697C6C13-ED83-4573-8438-0B22382FE7F4}">
      <dgm:prSet phldrT="[Text]"/>
      <dgm:spPr/>
      <dgm:t>
        <a:bodyPr/>
        <a:lstStyle/>
        <a:p>
          <a:r>
            <a:rPr lang="cs-CZ" dirty="0" err="1" smtClean="0"/>
            <a:t>Does</a:t>
          </a:r>
          <a:r>
            <a:rPr lang="cs-CZ" dirty="0" smtClean="0"/>
            <a:t> he </a:t>
          </a:r>
          <a:r>
            <a:rPr lang="cs-CZ" dirty="0" err="1" smtClean="0"/>
            <a:t>like</a:t>
          </a:r>
          <a:r>
            <a:rPr lang="cs-CZ" dirty="0" smtClean="0"/>
            <a:t> jam?</a:t>
          </a:r>
          <a:endParaRPr lang="cs-CZ" dirty="0"/>
        </a:p>
      </dgm:t>
    </dgm:pt>
    <dgm:pt modelId="{805AD634-BBF4-477C-A023-789124AB8440}" type="parTrans" cxnId="{236AE78C-001C-46DE-8CEB-B50212526EAB}">
      <dgm:prSet/>
      <dgm:spPr/>
      <dgm:t>
        <a:bodyPr/>
        <a:lstStyle/>
        <a:p>
          <a:endParaRPr lang="cs-CZ"/>
        </a:p>
      </dgm:t>
    </dgm:pt>
    <dgm:pt modelId="{E52F9900-53F5-45B8-A8B7-9631FC752F14}" type="sibTrans" cxnId="{236AE78C-001C-46DE-8CEB-B50212526EAB}">
      <dgm:prSet/>
      <dgm:spPr/>
      <dgm:t>
        <a:bodyPr/>
        <a:lstStyle/>
        <a:p>
          <a:endParaRPr lang="cs-CZ"/>
        </a:p>
      </dgm:t>
    </dgm:pt>
    <dgm:pt modelId="{04A19FB4-F03F-4722-A11C-2822C2626452}">
      <dgm:prSet phldrT="[Text]"/>
      <dgm:spPr/>
      <dgm:t>
        <a:bodyPr/>
        <a:lstStyle/>
        <a:p>
          <a:r>
            <a:rPr lang="cs-CZ" dirty="0" err="1" smtClean="0"/>
            <a:t>Yes</a:t>
          </a:r>
          <a:r>
            <a:rPr lang="cs-CZ" dirty="0" smtClean="0"/>
            <a:t>, he </a:t>
          </a:r>
          <a:r>
            <a:rPr lang="cs-CZ" dirty="0" err="1" smtClean="0"/>
            <a:t>does</a:t>
          </a:r>
          <a:r>
            <a:rPr lang="cs-CZ" dirty="0" smtClean="0"/>
            <a:t>.</a:t>
          </a:r>
          <a:endParaRPr lang="cs-CZ" dirty="0"/>
        </a:p>
      </dgm:t>
    </dgm:pt>
    <dgm:pt modelId="{6F89762D-78D0-41CE-969D-B52D3EC37C32}" type="parTrans" cxnId="{506FF4F2-EF9F-4406-8991-1EBF47042430}">
      <dgm:prSet/>
      <dgm:spPr/>
      <dgm:t>
        <a:bodyPr/>
        <a:lstStyle/>
        <a:p>
          <a:endParaRPr lang="cs-CZ"/>
        </a:p>
      </dgm:t>
    </dgm:pt>
    <dgm:pt modelId="{ADDEEF2D-58F9-4F64-8900-1DBB977985AF}" type="sibTrans" cxnId="{506FF4F2-EF9F-4406-8991-1EBF47042430}">
      <dgm:prSet/>
      <dgm:spPr/>
      <dgm:t>
        <a:bodyPr/>
        <a:lstStyle/>
        <a:p>
          <a:endParaRPr lang="cs-CZ"/>
        </a:p>
      </dgm:t>
    </dgm:pt>
    <dgm:pt modelId="{D822E87C-34DE-43E3-9C1D-AC666EAF1A5B}">
      <dgm:prSet phldrT="[Text]"/>
      <dgm:spPr/>
      <dgm:t>
        <a:bodyPr/>
        <a:lstStyle/>
        <a:p>
          <a:r>
            <a:rPr lang="cs-CZ" dirty="0" smtClean="0"/>
            <a:t>No,he </a:t>
          </a:r>
          <a:r>
            <a:rPr lang="cs-CZ" dirty="0" err="1" smtClean="0"/>
            <a:t>doesn</a:t>
          </a:r>
          <a:r>
            <a:rPr lang="cs-CZ" dirty="0" smtClean="0"/>
            <a:t>‘</a:t>
          </a:r>
          <a:r>
            <a:rPr lang="cs-CZ" dirty="0" err="1" smtClean="0"/>
            <a:t>t</a:t>
          </a:r>
          <a:r>
            <a:rPr lang="cs-CZ" dirty="0" smtClean="0"/>
            <a:t>.</a:t>
          </a:r>
          <a:endParaRPr lang="cs-CZ" dirty="0"/>
        </a:p>
      </dgm:t>
    </dgm:pt>
    <dgm:pt modelId="{5D68177F-20FD-446A-A06D-CC5504CA18B3}" type="parTrans" cxnId="{3AEA7B21-F03C-426F-A1FA-7AC771E40282}">
      <dgm:prSet/>
      <dgm:spPr/>
      <dgm:t>
        <a:bodyPr/>
        <a:lstStyle/>
        <a:p>
          <a:endParaRPr lang="cs-CZ"/>
        </a:p>
      </dgm:t>
    </dgm:pt>
    <dgm:pt modelId="{C3615550-E889-46F1-AE65-161BCD241112}" type="sibTrans" cxnId="{3AEA7B21-F03C-426F-A1FA-7AC771E40282}">
      <dgm:prSet/>
      <dgm:spPr/>
      <dgm:t>
        <a:bodyPr/>
        <a:lstStyle/>
        <a:p>
          <a:endParaRPr lang="cs-CZ"/>
        </a:p>
      </dgm:t>
    </dgm:pt>
    <dgm:pt modelId="{3FC81D73-1354-428A-96DD-49EB24AE01F9}">
      <dgm:prSet phldrT="[Text]"/>
      <dgm:spPr/>
      <dgm:t>
        <a:bodyPr/>
        <a:lstStyle/>
        <a:p>
          <a:r>
            <a:rPr lang="cs-CZ" dirty="0" err="1" smtClean="0"/>
            <a:t>Does</a:t>
          </a:r>
          <a:r>
            <a:rPr lang="cs-CZ" dirty="0" smtClean="0"/>
            <a:t> </a:t>
          </a:r>
          <a:r>
            <a:rPr lang="cs-CZ" dirty="0" err="1" smtClean="0"/>
            <a:t>she</a:t>
          </a:r>
          <a:r>
            <a:rPr lang="cs-CZ" dirty="0" smtClean="0"/>
            <a:t>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orange</a:t>
          </a:r>
          <a:r>
            <a:rPr lang="cs-CZ" dirty="0" smtClean="0"/>
            <a:t>?</a:t>
          </a:r>
          <a:endParaRPr lang="cs-CZ" dirty="0"/>
        </a:p>
      </dgm:t>
    </dgm:pt>
    <dgm:pt modelId="{34721CD6-9B0A-43FD-AD1B-A391163046D3}" type="parTrans" cxnId="{8BADC9DC-749F-431D-9439-BF0F3DA88803}">
      <dgm:prSet/>
      <dgm:spPr/>
      <dgm:t>
        <a:bodyPr/>
        <a:lstStyle/>
        <a:p>
          <a:endParaRPr lang="cs-CZ"/>
        </a:p>
      </dgm:t>
    </dgm:pt>
    <dgm:pt modelId="{B9AD820F-4009-4578-96D7-8BC72EF398C8}" type="sibTrans" cxnId="{8BADC9DC-749F-431D-9439-BF0F3DA88803}">
      <dgm:prSet/>
      <dgm:spPr/>
      <dgm:t>
        <a:bodyPr/>
        <a:lstStyle/>
        <a:p>
          <a:endParaRPr lang="cs-CZ"/>
        </a:p>
      </dgm:t>
    </dgm:pt>
    <dgm:pt modelId="{FE5EB25B-04D8-4925-BC38-378337B735DA}">
      <dgm:prSet phldrT="[Text]"/>
      <dgm:spPr/>
      <dgm:t>
        <a:bodyPr/>
        <a:lstStyle/>
        <a:p>
          <a:r>
            <a:rPr lang="cs-CZ" dirty="0" err="1" smtClean="0"/>
            <a:t>Yes</a:t>
          </a:r>
          <a:r>
            <a:rPr lang="cs-CZ" dirty="0" smtClean="0"/>
            <a:t>, </a:t>
          </a:r>
          <a:r>
            <a:rPr lang="cs-CZ" dirty="0" err="1" smtClean="0"/>
            <a:t>she</a:t>
          </a:r>
          <a:r>
            <a:rPr lang="cs-CZ" dirty="0" smtClean="0"/>
            <a:t> </a:t>
          </a:r>
          <a:r>
            <a:rPr lang="cs-CZ" dirty="0" err="1" smtClean="0"/>
            <a:t>does</a:t>
          </a:r>
          <a:r>
            <a:rPr lang="cs-CZ" dirty="0" smtClean="0"/>
            <a:t>.</a:t>
          </a:r>
          <a:endParaRPr lang="cs-CZ" dirty="0"/>
        </a:p>
      </dgm:t>
    </dgm:pt>
    <dgm:pt modelId="{8242D152-E9EE-4FED-A0EA-84E6613EF193}" type="parTrans" cxnId="{3C2A0159-C628-43FA-917C-0EFE4A4A7E74}">
      <dgm:prSet/>
      <dgm:spPr/>
      <dgm:t>
        <a:bodyPr/>
        <a:lstStyle/>
        <a:p>
          <a:endParaRPr lang="cs-CZ"/>
        </a:p>
      </dgm:t>
    </dgm:pt>
    <dgm:pt modelId="{860487C6-AF7F-4287-955E-242D535F4E99}" type="sibTrans" cxnId="{3C2A0159-C628-43FA-917C-0EFE4A4A7E74}">
      <dgm:prSet/>
      <dgm:spPr/>
      <dgm:t>
        <a:bodyPr/>
        <a:lstStyle/>
        <a:p>
          <a:endParaRPr lang="cs-CZ"/>
        </a:p>
      </dgm:t>
    </dgm:pt>
    <dgm:pt modelId="{4FB6F646-04C9-413A-9927-247C2A2C6346}">
      <dgm:prSet phldrT="[Text]"/>
      <dgm:spPr/>
      <dgm:t>
        <a:bodyPr/>
        <a:lstStyle/>
        <a:p>
          <a:r>
            <a:rPr lang="cs-CZ" dirty="0" smtClean="0"/>
            <a:t>No, </a:t>
          </a:r>
          <a:r>
            <a:rPr lang="cs-CZ" dirty="0" err="1" smtClean="0"/>
            <a:t>she</a:t>
          </a:r>
          <a:r>
            <a:rPr lang="cs-CZ" dirty="0" smtClean="0"/>
            <a:t> </a:t>
          </a:r>
          <a:r>
            <a:rPr lang="cs-CZ" dirty="0" err="1" smtClean="0"/>
            <a:t>doesn</a:t>
          </a:r>
          <a:r>
            <a:rPr lang="cs-CZ" dirty="0" smtClean="0"/>
            <a:t>‘</a:t>
          </a:r>
          <a:r>
            <a:rPr lang="cs-CZ" dirty="0" err="1" smtClean="0"/>
            <a:t>t</a:t>
          </a:r>
          <a:r>
            <a:rPr lang="cs-CZ" dirty="0" smtClean="0"/>
            <a:t>.</a:t>
          </a:r>
          <a:endParaRPr lang="cs-CZ" dirty="0"/>
        </a:p>
      </dgm:t>
    </dgm:pt>
    <dgm:pt modelId="{47F598FE-432D-43AC-AA62-F29E3BB8E3FE}" type="parTrans" cxnId="{2FCFE67D-2A2A-4255-98F2-26B8FF357ABD}">
      <dgm:prSet/>
      <dgm:spPr/>
      <dgm:t>
        <a:bodyPr/>
        <a:lstStyle/>
        <a:p>
          <a:endParaRPr lang="cs-CZ"/>
        </a:p>
      </dgm:t>
    </dgm:pt>
    <dgm:pt modelId="{12D4468D-EAC5-4330-BCC4-B4E85DA455AE}" type="sibTrans" cxnId="{2FCFE67D-2A2A-4255-98F2-26B8FF357ABD}">
      <dgm:prSet/>
      <dgm:spPr/>
      <dgm:t>
        <a:bodyPr/>
        <a:lstStyle/>
        <a:p>
          <a:endParaRPr lang="cs-CZ"/>
        </a:p>
      </dgm:t>
    </dgm:pt>
    <dgm:pt modelId="{EA1E57CF-3B1E-44D4-A341-BC66349AE596}" type="pres">
      <dgm:prSet presAssocID="{ABC7DDB1-B16B-4F0E-8EE3-1213328016D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32D340-A8FD-4943-9C10-192BE258E82A}" type="pres">
      <dgm:prSet presAssocID="{A468AA19-E934-4603-AF96-1DF17F103586}" presName="comp" presStyleCnt="0"/>
      <dgm:spPr/>
    </dgm:pt>
    <dgm:pt modelId="{1D398CC6-EE9A-435A-BDED-25AA32FF71D1}" type="pres">
      <dgm:prSet presAssocID="{A468AA19-E934-4603-AF96-1DF17F103586}" presName="box" presStyleLbl="node1" presStyleIdx="0" presStyleCnt="3"/>
      <dgm:spPr/>
      <dgm:t>
        <a:bodyPr/>
        <a:lstStyle/>
        <a:p>
          <a:endParaRPr lang="cs-CZ"/>
        </a:p>
      </dgm:t>
    </dgm:pt>
    <dgm:pt modelId="{225F727E-7FB9-43B8-8ACF-0E9E2343438E}" type="pres">
      <dgm:prSet presAssocID="{A468AA19-E934-4603-AF96-1DF17F103586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31A4539B-2E98-44C3-8ACD-0D105CE641FF}" type="pres">
      <dgm:prSet presAssocID="{A468AA19-E934-4603-AF96-1DF17F103586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97F099-A8EB-4CB8-AB6F-628B622EBB60}" type="pres">
      <dgm:prSet presAssocID="{E787F0EA-9622-4934-8CD5-AC2CFE89A7E5}" presName="spacer" presStyleCnt="0"/>
      <dgm:spPr/>
    </dgm:pt>
    <dgm:pt modelId="{B7CCBEDB-84C5-4963-A4E3-6A209C9F31F8}" type="pres">
      <dgm:prSet presAssocID="{697C6C13-ED83-4573-8438-0B22382FE7F4}" presName="comp" presStyleCnt="0"/>
      <dgm:spPr/>
    </dgm:pt>
    <dgm:pt modelId="{BF76A0D6-AE41-4705-8E5A-F7FF277F409D}" type="pres">
      <dgm:prSet presAssocID="{697C6C13-ED83-4573-8438-0B22382FE7F4}" presName="box" presStyleLbl="node1" presStyleIdx="1" presStyleCnt="3"/>
      <dgm:spPr/>
      <dgm:t>
        <a:bodyPr/>
        <a:lstStyle/>
        <a:p>
          <a:endParaRPr lang="cs-CZ"/>
        </a:p>
      </dgm:t>
    </dgm:pt>
    <dgm:pt modelId="{19ADBFF6-84D3-4A38-A5FA-2C99C7721FA1}" type="pres">
      <dgm:prSet presAssocID="{697C6C13-ED83-4573-8438-0B22382FE7F4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2CBCF39-BCEF-412B-A758-EE4F0EEC9511}" type="pres">
      <dgm:prSet presAssocID="{697C6C13-ED83-4573-8438-0B22382FE7F4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AAB40-DDA1-49FD-9196-A135BDD95BE4}" type="pres">
      <dgm:prSet presAssocID="{E52F9900-53F5-45B8-A8B7-9631FC752F14}" presName="spacer" presStyleCnt="0"/>
      <dgm:spPr/>
    </dgm:pt>
    <dgm:pt modelId="{0CB16544-C9AE-4A56-9944-37FAFBB52DFF}" type="pres">
      <dgm:prSet presAssocID="{3FC81D73-1354-428A-96DD-49EB24AE01F9}" presName="comp" presStyleCnt="0"/>
      <dgm:spPr/>
    </dgm:pt>
    <dgm:pt modelId="{793ECEE0-F8ED-4451-8730-A4CD6D981B36}" type="pres">
      <dgm:prSet presAssocID="{3FC81D73-1354-428A-96DD-49EB24AE01F9}" presName="box" presStyleLbl="node1" presStyleIdx="2" presStyleCnt="3"/>
      <dgm:spPr/>
      <dgm:t>
        <a:bodyPr/>
        <a:lstStyle/>
        <a:p>
          <a:endParaRPr lang="cs-CZ"/>
        </a:p>
      </dgm:t>
    </dgm:pt>
    <dgm:pt modelId="{5DFA7102-8C70-44A2-8BDA-2D8A2657C2A6}" type="pres">
      <dgm:prSet presAssocID="{3FC81D73-1354-428A-96DD-49EB24AE01F9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FE5403CD-9368-4C44-AB0A-9C3F4DCBA553}" type="pres">
      <dgm:prSet presAssocID="{3FC81D73-1354-428A-96DD-49EB24AE01F9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3FF982-E511-47C8-86B8-91100AAC18F0}" type="presOf" srcId="{A468AA19-E934-4603-AF96-1DF17F103586}" destId="{1D398CC6-EE9A-435A-BDED-25AA32FF71D1}" srcOrd="0" destOrd="0" presId="urn:microsoft.com/office/officeart/2005/8/layout/vList4#13"/>
    <dgm:cxn modelId="{E1CC1E3A-500A-4A1D-9E14-9AADB06007FB}" type="presOf" srcId="{FE5EB25B-04D8-4925-BC38-378337B735DA}" destId="{FE5403CD-9368-4C44-AB0A-9C3F4DCBA553}" srcOrd="1" destOrd="1" presId="urn:microsoft.com/office/officeart/2005/8/layout/vList4#13"/>
    <dgm:cxn modelId="{23A6C4EC-BD40-4BE4-A446-4D984545D8F5}" type="presOf" srcId="{04A19FB4-F03F-4722-A11C-2822C2626452}" destId="{BF76A0D6-AE41-4705-8E5A-F7FF277F409D}" srcOrd="0" destOrd="1" presId="urn:microsoft.com/office/officeart/2005/8/layout/vList4#13"/>
    <dgm:cxn modelId="{3AEA7B21-F03C-426F-A1FA-7AC771E40282}" srcId="{697C6C13-ED83-4573-8438-0B22382FE7F4}" destId="{D822E87C-34DE-43E3-9C1D-AC666EAF1A5B}" srcOrd="1" destOrd="0" parTransId="{5D68177F-20FD-446A-A06D-CC5504CA18B3}" sibTransId="{C3615550-E889-46F1-AE65-161BCD241112}"/>
    <dgm:cxn modelId="{A87564F1-30D9-4BB7-9F14-B942CADEA6E8}" srcId="{A468AA19-E934-4603-AF96-1DF17F103586}" destId="{983ED475-48A3-4CC7-9DEF-E04528821FF3}" srcOrd="0" destOrd="0" parTransId="{E54D5A4F-9368-4573-A6C1-BD0DA9734F2F}" sibTransId="{BA7CDE30-1022-4C63-9AB2-52B0D6EF250F}"/>
    <dgm:cxn modelId="{14F8C0C0-E18E-4789-A5EA-F3C3A3DF560B}" type="presOf" srcId="{04A19FB4-F03F-4722-A11C-2822C2626452}" destId="{52CBCF39-BCEF-412B-A758-EE4F0EEC9511}" srcOrd="1" destOrd="1" presId="urn:microsoft.com/office/officeart/2005/8/layout/vList4#13"/>
    <dgm:cxn modelId="{F348E1A1-40FB-4EB6-B909-BBC0504C1E01}" type="presOf" srcId="{B51640D0-0A54-4690-AFAD-484A4C43AD63}" destId="{31A4539B-2E98-44C3-8ACD-0D105CE641FF}" srcOrd="1" destOrd="2" presId="urn:microsoft.com/office/officeart/2005/8/layout/vList4#13"/>
    <dgm:cxn modelId="{E3E4428F-225E-4528-8A39-5A31BCE5BE1E}" type="presOf" srcId="{697C6C13-ED83-4573-8438-0B22382FE7F4}" destId="{BF76A0D6-AE41-4705-8E5A-F7FF277F409D}" srcOrd="0" destOrd="0" presId="urn:microsoft.com/office/officeart/2005/8/layout/vList4#13"/>
    <dgm:cxn modelId="{3C2A0159-C628-43FA-917C-0EFE4A4A7E74}" srcId="{3FC81D73-1354-428A-96DD-49EB24AE01F9}" destId="{FE5EB25B-04D8-4925-BC38-378337B735DA}" srcOrd="0" destOrd="0" parTransId="{8242D152-E9EE-4FED-A0EA-84E6613EF193}" sibTransId="{860487C6-AF7F-4287-955E-242D535F4E99}"/>
    <dgm:cxn modelId="{2FCFE67D-2A2A-4255-98F2-26B8FF357ABD}" srcId="{3FC81D73-1354-428A-96DD-49EB24AE01F9}" destId="{4FB6F646-04C9-413A-9927-247C2A2C6346}" srcOrd="1" destOrd="0" parTransId="{47F598FE-432D-43AC-AA62-F29E3BB8E3FE}" sibTransId="{12D4468D-EAC5-4330-BCC4-B4E85DA455AE}"/>
    <dgm:cxn modelId="{506FF4F2-EF9F-4406-8991-1EBF47042430}" srcId="{697C6C13-ED83-4573-8438-0B22382FE7F4}" destId="{04A19FB4-F03F-4722-A11C-2822C2626452}" srcOrd="0" destOrd="0" parTransId="{6F89762D-78D0-41CE-969D-B52D3EC37C32}" sibTransId="{ADDEEF2D-58F9-4F64-8900-1DBB977985AF}"/>
    <dgm:cxn modelId="{5A3C5798-A1AC-4470-A16A-3919B59F5153}" srcId="{A468AA19-E934-4603-AF96-1DF17F103586}" destId="{B51640D0-0A54-4690-AFAD-484A4C43AD63}" srcOrd="1" destOrd="0" parTransId="{6EF7E7A0-A731-4A02-9ADA-F08BC250B921}" sibTransId="{D568E0F3-519D-4DFB-BB5C-E40307337D4F}"/>
    <dgm:cxn modelId="{865793A9-E275-4ECD-BD25-4E80C4D56F84}" type="presOf" srcId="{4FB6F646-04C9-413A-9927-247C2A2C6346}" destId="{FE5403CD-9368-4C44-AB0A-9C3F4DCBA553}" srcOrd="1" destOrd="2" presId="urn:microsoft.com/office/officeart/2005/8/layout/vList4#13"/>
    <dgm:cxn modelId="{6A3DC6D2-A559-4AD7-BC4E-1B092950BC78}" type="presOf" srcId="{697C6C13-ED83-4573-8438-0B22382FE7F4}" destId="{52CBCF39-BCEF-412B-A758-EE4F0EEC9511}" srcOrd="1" destOrd="0" presId="urn:microsoft.com/office/officeart/2005/8/layout/vList4#13"/>
    <dgm:cxn modelId="{F6BA97D0-3A21-4C6F-BF1F-DD1DC79EDE1C}" type="presOf" srcId="{983ED475-48A3-4CC7-9DEF-E04528821FF3}" destId="{31A4539B-2E98-44C3-8ACD-0D105CE641FF}" srcOrd="1" destOrd="1" presId="urn:microsoft.com/office/officeart/2005/8/layout/vList4#13"/>
    <dgm:cxn modelId="{F91D6AC6-DC62-428B-A3D1-C6B42046510D}" type="presOf" srcId="{D822E87C-34DE-43E3-9C1D-AC666EAF1A5B}" destId="{BF76A0D6-AE41-4705-8E5A-F7FF277F409D}" srcOrd="0" destOrd="2" presId="urn:microsoft.com/office/officeart/2005/8/layout/vList4#13"/>
    <dgm:cxn modelId="{8BADC9DC-749F-431D-9439-BF0F3DA88803}" srcId="{ABC7DDB1-B16B-4F0E-8EE3-1213328016D2}" destId="{3FC81D73-1354-428A-96DD-49EB24AE01F9}" srcOrd="2" destOrd="0" parTransId="{34721CD6-9B0A-43FD-AD1B-A391163046D3}" sibTransId="{B9AD820F-4009-4578-96D7-8BC72EF398C8}"/>
    <dgm:cxn modelId="{B82F1155-BBA0-4B2C-909D-6CCCD002912C}" type="presOf" srcId="{B51640D0-0A54-4690-AFAD-484A4C43AD63}" destId="{1D398CC6-EE9A-435A-BDED-25AA32FF71D1}" srcOrd="0" destOrd="2" presId="urn:microsoft.com/office/officeart/2005/8/layout/vList4#13"/>
    <dgm:cxn modelId="{5018BE18-7BC3-4943-8524-DBF3D9428C71}" type="presOf" srcId="{3FC81D73-1354-428A-96DD-49EB24AE01F9}" destId="{FE5403CD-9368-4C44-AB0A-9C3F4DCBA553}" srcOrd="1" destOrd="0" presId="urn:microsoft.com/office/officeart/2005/8/layout/vList4#13"/>
    <dgm:cxn modelId="{8D55D511-47B4-4459-861A-B94617E677E4}" type="presOf" srcId="{3FC81D73-1354-428A-96DD-49EB24AE01F9}" destId="{793ECEE0-F8ED-4451-8730-A4CD6D981B36}" srcOrd="0" destOrd="0" presId="urn:microsoft.com/office/officeart/2005/8/layout/vList4#13"/>
    <dgm:cxn modelId="{7BCB9652-AC89-484E-926A-AB0CA55FE0DE}" type="presOf" srcId="{D822E87C-34DE-43E3-9C1D-AC666EAF1A5B}" destId="{52CBCF39-BCEF-412B-A758-EE4F0EEC9511}" srcOrd="1" destOrd="2" presId="urn:microsoft.com/office/officeart/2005/8/layout/vList4#13"/>
    <dgm:cxn modelId="{39D340FF-82A6-4111-B89C-33C7F4337102}" type="presOf" srcId="{A468AA19-E934-4603-AF96-1DF17F103586}" destId="{31A4539B-2E98-44C3-8ACD-0D105CE641FF}" srcOrd="1" destOrd="0" presId="urn:microsoft.com/office/officeart/2005/8/layout/vList4#13"/>
    <dgm:cxn modelId="{19D908C3-B4D6-47A1-AB03-3BA6B57739F4}" srcId="{ABC7DDB1-B16B-4F0E-8EE3-1213328016D2}" destId="{A468AA19-E934-4603-AF96-1DF17F103586}" srcOrd="0" destOrd="0" parTransId="{5B72CE27-A40B-4B26-B330-AA6F9FFCFA8C}" sibTransId="{E787F0EA-9622-4934-8CD5-AC2CFE89A7E5}"/>
    <dgm:cxn modelId="{4BF60FC9-6B7B-485E-96BF-6F34FE74B29D}" type="presOf" srcId="{ABC7DDB1-B16B-4F0E-8EE3-1213328016D2}" destId="{EA1E57CF-3B1E-44D4-A341-BC66349AE596}" srcOrd="0" destOrd="0" presId="urn:microsoft.com/office/officeart/2005/8/layout/vList4#13"/>
    <dgm:cxn modelId="{0693E76D-9CE9-4F81-B3EA-7AD02275FB0C}" type="presOf" srcId="{983ED475-48A3-4CC7-9DEF-E04528821FF3}" destId="{1D398CC6-EE9A-435A-BDED-25AA32FF71D1}" srcOrd="0" destOrd="1" presId="urn:microsoft.com/office/officeart/2005/8/layout/vList4#13"/>
    <dgm:cxn modelId="{B8FB8D17-A024-47D0-8F39-B53B896B44CB}" type="presOf" srcId="{FE5EB25B-04D8-4925-BC38-378337B735DA}" destId="{793ECEE0-F8ED-4451-8730-A4CD6D981B36}" srcOrd="0" destOrd="1" presId="urn:microsoft.com/office/officeart/2005/8/layout/vList4#13"/>
    <dgm:cxn modelId="{236AE78C-001C-46DE-8CEB-B50212526EAB}" srcId="{ABC7DDB1-B16B-4F0E-8EE3-1213328016D2}" destId="{697C6C13-ED83-4573-8438-0B22382FE7F4}" srcOrd="1" destOrd="0" parTransId="{805AD634-BBF4-477C-A023-789124AB8440}" sibTransId="{E52F9900-53F5-45B8-A8B7-9631FC752F14}"/>
    <dgm:cxn modelId="{5D0C234C-44AA-4E66-8A95-08EEB605F422}" type="presOf" srcId="{4FB6F646-04C9-413A-9927-247C2A2C6346}" destId="{793ECEE0-F8ED-4451-8730-A4CD6D981B36}" srcOrd="0" destOrd="2" presId="urn:microsoft.com/office/officeart/2005/8/layout/vList4#13"/>
    <dgm:cxn modelId="{F6C9C65C-906C-44E3-A596-CA80B1AFE942}" type="presParOf" srcId="{EA1E57CF-3B1E-44D4-A341-BC66349AE596}" destId="{F932D340-A8FD-4943-9C10-192BE258E82A}" srcOrd="0" destOrd="0" presId="urn:microsoft.com/office/officeart/2005/8/layout/vList4#13"/>
    <dgm:cxn modelId="{B2000E1E-DB79-4EEA-8816-915B84AC637F}" type="presParOf" srcId="{F932D340-A8FD-4943-9C10-192BE258E82A}" destId="{1D398CC6-EE9A-435A-BDED-25AA32FF71D1}" srcOrd="0" destOrd="0" presId="urn:microsoft.com/office/officeart/2005/8/layout/vList4#13"/>
    <dgm:cxn modelId="{B9825016-5F9D-40F1-945F-118D84D978F1}" type="presParOf" srcId="{F932D340-A8FD-4943-9C10-192BE258E82A}" destId="{225F727E-7FB9-43B8-8ACF-0E9E2343438E}" srcOrd="1" destOrd="0" presId="urn:microsoft.com/office/officeart/2005/8/layout/vList4#13"/>
    <dgm:cxn modelId="{662E205C-7A06-42DF-902F-CD3D6EA9D5C2}" type="presParOf" srcId="{F932D340-A8FD-4943-9C10-192BE258E82A}" destId="{31A4539B-2E98-44C3-8ACD-0D105CE641FF}" srcOrd="2" destOrd="0" presId="urn:microsoft.com/office/officeart/2005/8/layout/vList4#13"/>
    <dgm:cxn modelId="{B458FFCF-3E45-4508-8BED-4B5B4E144A0E}" type="presParOf" srcId="{EA1E57CF-3B1E-44D4-A341-BC66349AE596}" destId="{3F97F099-A8EB-4CB8-AB6F-628B622EBB60}" srcOrd="1" destOrd="0" presId="urn:microsoft.com/office/officeart/2005/8/layout/vList4#13"/>
    <dgm:cxn modelId="{D8AA6701-87BA-4D4F-B589-F0F78B873402}" type="presParOf" srcId="{EA1E57CF-3B1E-44D4-A341-BC66349AE596}" destId="{B7CCBEDB-84C5-4963-A4E3-6A209C9F31F8}" srcOrd="2" destOrd="0" presId="urn:microsoft.com/office/officeart/2005/8/layout/vList4#13"/>
    <dgm:cxn modelId="{B6F1AE4E-4BD1-45CA-BC37-01021A121885}" type="presParOf" srcId="{B7CCBEDB-84C5-4963-A4E3-6A209C9F31F8}" destId="{BF76A0D6-AE41-4705-8E5A-F7FF277F409D}" srcOrd="0" destOrd="0" presId="urn:microsoft.com/office/officeart/2005/8/layout/vList4#13"/>
    <dgm:cxn modelId="{959705A2-64F1-4138-8C8C-FD67695D61B0}" type="presParOf" srcId="{B7CCBEDB-84C5-4963-A4E3-6A209C9F31F8}" destId="{19ADBFF6-84D3-4A38-A5FA-2C99C7721FA1}" srcOrd="1" destOrd="0" presId="urn:microsoft.com/office/officeart/2005/8/layout/vList4#13"/>
    <dgm:cxn modelId="{EA18FCDF-0A4C-47F4-B8EB-E4405F034EE6}" type="presParOf" srcId="{B7CCBEDB-84C5-4963-A4E3-6A209C9F31F8}" destId="{52CBCF39-BCEF-412B-A758-EE4F0EEC9511}" srcOrd="2" destOrd="0" presId="urn:microsoft.com/office/officeart/2005/8/layout/vList4#13"/>
    <dgm:cxn modelId="{8D4E412B-D38E-4795-839A-DBBFFFDBB8AD}" type="presParOf" srcId="{EA1E57CF-3B1E-44D4-A341-BC66349AE596}" destId="{5AFAAB40-DDA1-49FD-9196-A135BDD95BE4}" srcOrd="3" destOrd="0" presId="urn:microsoft.com/office/officeart/2005/8/layout/vList4#13"/>
    <dgm:cxn modelId="{D797F8F5-B407-4DDE-8544-107079C92946}" type="presParOf" srcId="{EA1E57CF-3B1E-44D4-A341-BC66349AE596}" destId="{0CB16544-C9AE-4A56-9944-37FAFBB52DFF}" srcOrd="4" destOrd="0" presId="urn:microsoft.com/office/officeart/2005/8/layout/vList4#13"/>
    <dgm:cxn modelId="{8B78E436-E9A1-47D7-BAB9-46297EF22C7F}" type="presParOf" srcId="{0CB16544-C9AE-4A56-9944-37FAFBB52DFF}" destId="{793ECEE0-F8ED-4451-8730-A4CD6D981B36}" srcOrd="0" destOrd="0" presId="urn:microsoft.com/office/officeart/2005/8/layout/vList4#13"/>
    <dgm:cxn modelId="{6E09CE22-2A95-4910-AB04-26E565910510}" type="presParOf" srcId="{0CB16544-C9AE-4A56-9944-37FAFBB52DFF}" destId="{5DFA7102-8C70-44A2-8BDA-2D8A2657C2A6}" srcOrd="1" destOrd="0" presId="urn:microsoft.com/office/officeart/2005/8/layout/vList4#13"/>
    <dgm:cxn modelId="{9A47F857-DA0C-4C51-9670-D761B43D773D}" type="presParOf" srcId="{0CB16544-C9AE-4A56-9944-37FAFBB52DFF}" destId="{FE5403CD-9368-4C44-AB0A-9C3F4DCBA553}" srcOrd="2" destOrd="0" presId="urn:microsoft.com/office/officeart/2005/8/layout/vList4#1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1BBBAC-D7FE-4BE0-A6DB-BD597116CF43}" type="doc">
      <dgm:prSet loTypeId="urn:microsoft.com/office/officeart/2005/8/layout/vList4#14" loCatId="list" qsTypeId="urn:microsoft.com/office/officeart/2005/8/quickstyle/simple3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ED55BC5-9F15-434E-B444-1297F78AFA9E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fish</a:t>
          </a:r>
          <a:r>
            <a:rPr lang="cs-CZ" dirty="0" smtClean="0"/>
            <a:t>.</a:t>
          </a:r>
          <a:endParaRPr lang="cs-CZ" dirty="0"/>
        </a:p>
      </dgm:t>
    </dgm:pt>
    <dgm:pt modelId="{D6D7352F-283E-4B99-BFE4-5677B72E6524}" type="parTrans" cxnId="{0697B2C3-472F-4370-B026-9A0515841C63}">
      <dgm:prSet/>
      <dgm:spPr/>
      <dgm:t>
        <a:bodyPr/>
        <a:lstStyle/>
        <a:p>
          <a:endParaRPr lang="cs-CZ"/>
        </a:p>
      </dgm:t>
    </dgm:pt>
    <dgm:pt modelId="{D00A3D1E-BAD9-4F16-81E1-26C693B85702}" type="sibTrans" cxnId="{0697B2C3-472F-4370-B026-9A0515841C63}">
      <dgm:prSet/>
      <dgm:spPr/>
      <dgm:t>
        <a:bodyPr/>
        <a:lstStyle/>
        <a:p>
          <a:endParaRPr lang="cs-CZ"/>
        </a:p>
      </dgm:t>
    </dgm:pt>
    <dgm:pt modelId="{C7678052-B1CB-462A-B868-53655DCC38AC}">
      <dgm:prSet phldrT="[Text]"/>
      <dgm:spPr/>
      <dgm:t>
        <a:bodyPr/>
        <a:lstStyle/>
        <a:p>
          <a:r>
            <a:rPr lang="cs-CZ" dirty="0" smtClean="0"/>
            <a:t>He </a:t>
          </a:r>
          <a:r>
            <a:rPr lang="cs-CZ" dirty="0" err="1" smtClean="0">
              <a:solidFill>
                <a:srgbClr val="C00000"/>
              </a:solidFill>
            </a:rPr>
            <a:t>likes</a:t>
          </a:r>
          <a:r>
            <a:rPr lang="cs-CZ" dirty="0" smtClean="0"/>
            <a:t> </a:t>
          </a:r>
          <a:r>
            <a:rPr lang="cs-CZ" dirty="0" err="1" smtClean="0"/>
            <a:t>fish</a:t>
          </a:r>
          <a:r>
            <a:rPr lang="cs-CZ" dirty="0" smtClean="0"/>
            <a:t>.</a:t>
          </a:r>
          <a:endParaRPr lang="cs-CZ" dirty="0"/>
        </a:p>
      </dgm:t>
    </dgm:pt>
    <dgm:pt modelId="{867F7817-1DAA-4415-9EFA-7E36A3446786}" type="parTrans" cxnId="{7C424D23-0CD9-44A8-83FC-DC20FA1BFA4B}">
      <dgm:prSet/>
      <dgm:spPr/>
      <dgm:t>
        <a:bodyPr/>
        <a:lstStyle/>
        <a:p>
          <a:endParaRPr lang="cs-CZ"/>
        </a:p>
      </dgm:t>
    </dgm:pt>
    <dgm:pt modelId="{49B35683-11CC-4EB7-8EB6-1D6FF7A97F0E}" type="sibTrans" cxnId="{7C424D23-0CD9-44A8-83FC-DC20FA1BFA4B}">
      <dgm:prSet/>
      <dgm:spPr/>
      <dgm:t>
        <a:bodyPr/>
        <a:lstStyle/>
        <a:p>
          <a:endParaRPr lang="cs-CZ"/>
        </a:p>
      </dgm:t>
    </dgm:pt>
    <dgm:pt modelId="{B24A30DD-021C-4A84-AA47-344C4051CFA5}">
      <dgm:prSet phldrT="[Text]"/>
      <dgm:spPr/>
      <dgm:t>
        <a:bodyPr/>
        <a:lstStyle/>
        <a:p>
          <a:r>
            <a:rPr lang="cs-CZ" dirty="0" err="1" smtClean="0"/>
            <a:t>She</a:t>
          </a:r>
          <a:r>
            <a:rPr lang="cs-CZ" dirty="0" smtClean="0"/>
            <a:t> </a:t>
          </a:r>
          <a:r>
            <a:rPr lang="cs-CZ" dirty="0" err="1" smtClean="0">
              <a:solidFill>
                <a:srgbClr val="C00000"/>
              </a:solidFill>
            </a:rPr>
            <a:t>likes</a:t>
          </a:r>
          <a:r>
            <a:rPr lang="cs-CZ" dirty="0" smtClean="0"/>
            <a:t> </a:t>
          </a:r>
          <a:r>
            <a:rPr lang="cs-CZ" dirty="0" err="1" smtClean="0"/>
            <a:t>fish</a:t>
          </a:r>
          <a:r>
            <a:rPr lang="cs-CZ" dirty="0" smtClean="0"/>
            <a:t>.</a:t>
          </a:r>
          <a:endParaRPr lang="cs-CZ" dirty="0"/>
        </a:p>
      </dgm:t>
    </dgm:pt>
    <dgm:pt modelId="{C1081912-8D88-4DDA-AA4B-278E9344AE5E}" type="parTrans" cxnId="{2F2EDE71-C401-4CD8-BEBD-D4603B43C65E}">
      <dgm:prSet/>
      <dgm:spPr/>
      <dgm:t>
        <a:bodyPr/>
        <a:lstStyle/>
        <a:p>
          <a:endParaRPr lang="cs-CZ"/>
        </a:p>
      </dgm:t>
    </dgm:pt>
    <dgm:pt modelId="{FA077E1F-F1DA-41E7-8C02-F4FF068B57E8}" type="sibTrans" cxnId="{2F2EDE71-C401-4CD8-BEBD-D4603B43C65E}">
      <dgm:prSet/>
      <dgm:spPr/>
      <dgm:t>
        <a:bodyPr/>
        <a:lstStyle/>
        <a:p>
          <a:endParaRPr lang="cs-CZ"/>
        </a:p>
      </dgm:t>
    </dgm:pt>
    <dgm:pt modelId="{2E1269E7-5684-4531-B37C-A9E67FE959EB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bananas</a:t>
          </a:r>
          <a:r>
            <a:rPr lang="cs-CZ" dirty="0" smtClean="0"/>
            <a:t> </a:t>
          </a:r>
          <a:r>
            <a:rPr lang="cs-CZ" dirty="0" err="1" smtClean="0"/>
            <a:t>very</a:t>
          </a:r>
          <a:r>
            <a:rPr lang="cs-CZ" dirty="0" smtClean="0"/>
            <a:t> much.</a:t>
          </a:r>
          <a:endParaRPr lang="cs-CZ" dirty="0"/>
        </a:p>
      </dgm:t>
    </dgm:pt>
    <dgm:pt modelId="{9B5EDA83-D37A-4F6E-B873-B36F434A986C}" type="parTrans" cxnId="{CEB22ABD-EACB-45D3-BFB8-D9360E15E778}">
      <dgm:prSet/>
      <dgm:spPr/>
      <dgm:t>
        <a:bodyPr/>
        <a:lstStyle/>
        <a:p>
          <a:endParaRPr lang="cs-CZ"/>
        </a:p>
      </dgm:t>
    </dgm:pt>
    <dgm:pt modelId="{61E8701C-F3F6-48AB-AB50-55DA14EC2C34}" type="sibTrans" cxnId="{CEB22ABD-EACB-45D3-BFB8-D9360E15E778}">
      <dgm:prSet/>
      <dgm:spPr/>
      <dgm:t>
        <a:bodyPr/>
        <a:lstStyle/>
        <a:p>
          <a:endParaRPr lang="cs-CZ"/>
        </a:p>
      </dgm:t>
    </dgm:pt>
    <dgm:pt modelId="{160C0D79-D8D2-4055-80F1-048B03F47808}">
      <dgm:prSet phldrT="[Text]"/>
      <dgm:spPr/>
      <dgm:t>
        <a:bodyPr/>
        <a:lstStyle/>
        <a:p>
          <a:r>
            <a:rPr lang="cs-CZ" dirty="0" smtClean="0"/>
            <a:t>He </a:t>
          </a:r>
          <a:r>
            <a:rPr lang="cs-CZ" dirty="0" err="1" smtClean="0">
              <a:solidFill>
                <a:srgbClr val="C00000"/>
              </a:solidFill>
            </a:rPr>
            <a:t>likes</a:t>
          </a:r>
          <a:r>
            <a:rPr lang="cs-CZ" dirty="0" smtClean="0"/>
            <a:t> </a:t>
          </a:r>
          <a:r>
            <a:rPr lang="cs-CZ" dirty="0" err="1" smtClean="0"/>
            <a:t>bananas</a:t>
          </a:r>
          <a:r>
            <a:rPr lang="cs-CZ" dirty="0" smtClean="0"/>
            <a:t> </a:t>
          </a:r>
          <a:r>
            <a:rPr lang="cs-CZ" dirty="0" err="1" smtClean="0"/>
            <a:t>very</a:t>
          </a:r>
          <a:r>
            <a:rPr lang="cs-CZ" dirty="0" smtClean="0"/>
            <a:t> much.</a:t>
          </a:r>
          <a:endParaRPr lang="cs-CZ" dirty="0"/>
        </a:p>
      </dgm:t>
    </dgm:pt>
    <dgm:pt modelId="{66D77F35-1ADA-41D3-9EED-19489745FE4D}" type="parTrans" cxnId="{0ADB04FC-B12D-4B87-9291-62C845A174AC}">
      <dgm:prSet/>
      <dgm:spPr/>
      <dgm:t>
        <a:bodyPr/>
        <a:lstStyle/>
        <a:p>
          <a:endParaRPr lang="cs-CZ"/>
        </a:p>
      </dgm:t>
    </dgm:pt>
    <dgm:pt modelId="{4CD848DA-A521-4023-8938-90155C7E9C99}" type="sibTrans" cxnId="{0ADB04FC-B12D-4B87-9291-62C845A174AC}">
      <dgm:prSet/>
      <dgm:spPr/>
      <dgm:t>
        <a:bodyPr/>
        <a:lstStyle/>
        <a:p>
          <a:endParaRPr lang="cs-CZ"/>
        </a:p>
      </dgm:t>
    </dgm:pt>
    <dgm:pt modelId="{6961F579-582B-4A0A-B214-12E8DB2D4076}">
      <dgm:prSet phldrT="[Text]"/>
      <dgm:spPr/>
      <dgm:t>
        <a:bodyPr/>
        <a:lstStyle/>
        <a:p>
          <a:r>
            <a:rPr lang="cs-CZ" dirty="0" err="1" smtClean="0"/>
            <a:t>She</a:t>
          </a:r>
          <a:r>
            <a:rPr lang="cs-CZ" dirty="0" smtClean="0"/>
            <a:t> </a:t>
          </a:r>
          <a:r>
            <a:rPr lang="cs-CZ" dirty="0" err="1" smtClean="0">
              <a:solidFill>
                <a:srgbClr val="C00000"/>
              </a:solidFill>
            </a:rPr>
            <a:t>likes</a:t>
          </a:r>
          <a:r>
            <a:rPr lang="cs-CZ" dirty="0" smtClean="0"/>
            <a:t> </a:t>
          </a:r>
          <a:r>
            <a:rPr lang="cs-CZ" dirty="0" err="1" smtClean="0"/>
            <a:t>bananas</a:t>
          </a:r>
          <a:r>
            <a:rPr lang="cs-CZ" dirty="0" smtClean="0"/>
            <a:t> </a:t>
          </a:r>
          <a:r>
            <a:rPr lang="cs-CZ" dirty="0" err="1" smtClean="0"/>
            <a:t>very</a:t>
          </a:r>
          <a:r>
            <a:rPr lang="cs-CZ" dirty="0" smtClean="0"/>
            <a:t> much.</a:t>
          </a:r>
          <a:endParaRPr lang="cs-CZ" dirty="0"/>
        </a:p>
      </dgm:t>
    </dgm:pt>
    <dgm:pt modelId="{BA7B2349-8A59-42ED-B713-B17E1DC39110}" type="parTrans" cxnId="{92FAF875-7DA2-468D-9E21-504803837030}">
      <dgm:prSet/>
      <dgm:spPr/>
      <dgm:t>
        <a:bodyPr/>
        <a:lstStyle/>
        <a:p>
          <a:endParaRPr lang="cs-CZ"/>
        </a:p>
      </dgm:t>
    </dgm:pt>
    <dgm:pt modelId="{B8668434-0854-4ED6-9FDA-68300A1BFA79}" type="sibTrans" cxnId="{92FAF875-7DA2-468D-9E21-504803837030}">
      <dgm:prSet/>
      <dgm:spPr/>
      <dgm:t>
        <a:bodyPr/>
        <a:lstStyle/>
        <a:p>
          <a:endParaRPr lang="cs-CZ"/>
        </a:p>
      </dgm:t>
    </dgm:pt>
    <dgm:pt modelId="{9E95C5CA-4691-429D-8337-B1EEC1CF4482}">
      <dgm:prSet phldrT="[Text]"/>
      <dgm:spPr/>
      <dgm:t>
        <a:bodyPr/>
        <a:lstStyle/>
        <a:p>
          <a:r>
            <a:rPr lang="cs-CZ" dirty="0" smtClean="0"/>
            <a:t>I don‘t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cake</a:t>
          </a:r>
          <a:r>
            <a:rPr lang="cs-CZ" dirty="0" smtClean="0"/>
            <a:t>.</a:t>
          </a:r>
          <a:endParaRPr lang="cs-CZ" dirty="0"/>
        </a:p>
      </dgm:t>
    </dgm:pt>
    <dgm:pt modelId="{9F489BEE-8793-4616-AE27-3A846CC7CFBA}" type="parTrans" cxnId="{F36AC336-2797-41BB-AEBE-1ADE5969E6E2}">
      <dgm:prSet/>
      <dgm:spPr/>
      <dgm:t>
        <a:bodyPr/>
        <a:lstStyle/>
        <a:p>
          <a:endParaRPr lang="cs-CZ"/>
        </a:p>
      </dgm:t>
    </dgm:pt>
    <dgm:pt modelId="{6F600861-A46E-43C7-A5F1-6ADE8C11BB3C}" type="sibTrans" cxnId="{F36AC336-2797-41BB-AEBE-1ADE5969E6E2}">
      <dgm:prSet/>
      <dgm:spPr/>
      <dgm:t>
        <a:bodyPr/>
        <a:lstStyle/>
        <a:p>
          <a:endParaRPr lang="cs-CZ"/>
        </a:p>
      </dgm:t>
    </dgm:pt>
    <dgm:pt modelId="{EA840266-378B-4FBD-B6A1-E2326AC300B9}">
      <dgm:prSet phldrT="[Text]"/>
      <dgm:spPr/>
      <dgm:t>
        <a:bodyPr/>
        <a:lstStyle/>
        <a:p>
          <a:r>
            <a:rPr lang="cs-CZ" dirty="0" smtClean="0"/>
            <a:t>He </a:t>
          </a:r>
          <a:r>
            <a:rPr lang="cs-CZ" dirty="0" err="1" smtClean="0">
              <a:solidFill>
                <a:srgbClr val="C00000"/>
              </a:solidFill>
            </a:rPr>
            <a:t>doesn</a:t>
          </a:r>
          <a:r>
            <a:rPr lang="cs-CZ" dirty="0" smtClean="0">
              <a:solidFill>
                <a:srgbClr val="C00000"/>
              </a:solidFill>
            </a:rPr>
            <a:t>‘t</a:t>
          </a:r>
          <a:r>
            <a:rPr lang="cs-CZ" dirty="0" smtClean="0"/>
            <a:t>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cake</a:t>
          </a:r>
          <a:r>
            <a:rPr lang="cs-CZ" dirty="0" smtClean="0"/>
            <a:t>.</a:t>
          </a:r>
          <a:endParaRPr lang="cs-CZ" dirty="0"/>
        </a:p>
      </dgm:t>
    </dgm:pt>
    <dgm:pt modelId="{F1313DFB-1D6C-48D3-8609-8483F4B1AEF5}" type="parTrans" cxnId="{08F37BCF-CE4C-4A25-8BAD-04A615D3F5B0}">
      <dgm:prSet/>
      <dgm:spPr/>
      <dgm:t>
        <a:bodyPr/>
        <a:lstStyle/>
        <a:p>
          <a:endParaRPr lang="cs-CZ"/>
        </a:p>
      </dgm:t>
    </dgm:pt>
    <dgm:pt modelId="{07FF1DEA-6D65-4478-8232-F28CD48EFDDF}" type="sibTrans" cxnId="{08F37BCF-CE4C-4A25-8BAD-04A615D3F5B0}">
      <dgm:prSet/>
      <dgm:spPr/>
      <dgm:t>
        <a:bodyPr/>
        <a:lstStyle/>
        <a:p>
          <a:endParaRPr lang="cs-CZ"/>
        </a:p>
      </dgm:t>
    </dgm:pt>
    <dgm:pt modelId="{D5ACB479-B35B-4FB0-B7E2-9E5B7892C626}">
      <dgm:prSet phldrT="[Text]"/>
      <dgm:spPr/>
      <dgm:t>
        <a:bodyPr/>
        <a:lstStyle/>
        <a:p>
          <a:r>
            <a:rPr lang="cs-CZ" dirty="0" err="1" smtClean="0"/>
            <a:t>She</a:t>
          </a:r>
          <a:r>
            <a:rPr lang="cs-CZ" dirty="0" smtClean="0"/>
            <a:t> </a:t>
          </a:r>
          <a:r>
            <a:rPr lang="cs-CZ" dirty="0" err="1" smtClean="0">
              <a:solidFill>
                <a:srgbClr val="C00000"/>
              </a:solidFill>
            </a:rPr>
            <a:t>doesn</a:t>
          </a:r>
          <a:r>
            <a:rPr lang="cs-CZ" dirty="0" smtClean="0">
              <a:solidFill>
                <a:srgbClr val="C00000"/>
              </a:solidFill>
            </a:rPr>
            <a:t>‘t</a:t>
          </a:r>
          <a:r>
            <a:rPr lang="cs-CZ" dirty="0" smtClean="0"/>
            <a:t> </a:t>
          </a:r>
          <a:r>
            <a:rPr lang="cs-CZ" dirty="0" err="1" smtClean="0"/>
            <a:t>like</a:t>
          </a:r>
          <a:r>
            <a:rPr lang="cs-CZ" dirty="0" smtClean="0"/>
            <a:t> </a:t>
          </a:r>
          <a:r>
            <a:rPr lang="cs-CZ" dirty="0" err="1" smtClean="0"/>
            <a:t>cake</a:t>
          </a:r>
          <a:r>
            <a:rPr lang="cs-CZ" dirty="0" smtClean="0"/>
            <a:t>.</a:t>
          </a:r>
          <a:endParaRPr lang="cs-CZ" dirty="0"/>
        </a:p>
      </dgm:t>
    </dgm:pt>
    <dgm:pt modelId="{4BBF4282-829A-4AF1-9E74-847AD3139BD1}" type="parTrans" cxnId="{A10D4927-3671-4151-97A4-CFC89868B0C7}">
      <dgm:prSet/>
      <dgm:spPr/>
      <dgm:t>
        <a:bodyPr/>
        <a:lstStyle/>
        <a:p>
          <a:endParaRPr lang="cs-CZ"/>
        </a:p>
      </dgm:t>
    </dgm:pt>
    <dgm:pt modelId="{80BED547-371C-4813-9515-8568C3393D24}" type="sibTrans" cxnId="{A10D4927-3671-4151-97A4-CFC89868B0C7}">
      <dgm:prSet/>
      <dgm:spPr/>
      <dgm:t>
        <a:bodyPr/>
        <a:lstStyle/>
        <a:p>
          <a:endParaRPr lang="cs-CZ"/>
        </a:p>
      </dgm:t>
    </dgm:pt>
    <dgm:pt modelId="{6F599B5C-2ED4-4777-8C64-3E861DBA43F3}" type="pres">
      <dgm:prSet presAssocID="{6A1BBBAC-D7FE-4BE0-A6DB-BD597116CF4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6B11E2-5262-465F-8DEC-79442BC0A1C8}" type="pres">
      <dgm:prSet presAssocID="{6ED55BC5-9F15-434E-B444-1297F78AFA9E}" presName="comp" presStyleCnt="0"/>
      <dgm:spPr/>
    </dgm:pt>
    <dgm:pt modelId="{D55B53B8-14A2-4C7D-9A8E-63D2ECAF320A}" type="pres">
      <dgm:prSet presAssocID="{6ED55BC5-9F15-434E-B444-1297F78AFA9E}" presName="box" presStyleLbl="node1" presStyleIdx="0" presStyleCnt="3"/>
      <dgm:spPr/>
      <dgm:t>
        <a:bodyPr/>
        <a:lstStyle/>
        <a:p>
          <a:endParaRPr lang="cs-CZ"/>
        </a:p>
      </dgm:t>
    </dgm:pt>
    <dgm:pt modelId="{45501262-0FB3-4E84-A743-D8C4F0DD9442}" type="pres">
      <dgm:prSet presAssocID="{6ED55BC5-9F15-434E-B444-1297F78AFA9E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4034554A-7ED2-43C4-8AC3-462924F8F914}" type="pres">
      <dgm:prSet presAssocID="{6ED55BC5-9F15-434E-B444-1297F78AFA9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6C05A9-8C7F-4F4D-B147-23F137C3EAE3}" type="pres">
      <dgm:prSet presAssocID="{D00A3D1E-BAD9-4F16-81E1-26C693B85702}" presName="spacer" presStyleCnt="0"/>
      <dgm:spPr/>
    </dgm:pt>
    <dgm:pt modelId="{93388C18-22BC-4EC1-B04D-C4E66FD198A3}" type="pres">
      <dgm:prSet presAssocID="{2E1269E7-5684-4531-B37C-A9E67FE959EB}" presName="comp" presStyleCnt="0"/>
      <dgm:spPr/>
    </dgm:pt>
    <dgm:pt modelId="{56B647C2-A681-46E7-83B9-5D0B64F8852C}" type="pres">
      <dgm:prSet presAssocID="{2E1269E7-5684-4531-B37C-A9E67FE959EB}" presName="box" presStyleLbl="node1" presStyleIdx="1" presStyleCnt="3"/>
      <dgm:spPr/>
      <dgm:t>
        <a:bodyPr/>
        <a:lstStyle/>
        <a:p>
          <a:endParaRPr lang="cs-CZ"/>
        </a:p>
      </dgm:t>
    </dgm:pt>
    <dgm:pt modelId="{54D62DD5-0C0C-47ED-BA17-6F8341B5D4D8}" type="pres">
      <dgm:prSet presAssocID="{2E1269E7-5684-4531-B37C-A9E67FE959EB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7DE32FC-3901-4BC4-9900-98948F563916}" type="pres">
      <dgm:prSet presAssocID="{2E1269E7-5684-4531-B37C-A9E67FE959EB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1AE307-C3D6-4390-A67C-E8E316A58B0F}" type="pres">
      <dgm:prSet presAssocID="{61E8701C-F3F6-48AB-AB50-55DA14EC2C34}" presName="spacer" presStyleCnt="0"/>
      <dgm:spPr/>
    </dgm:pt>
    <dgm:pt modelId="{4DB4F0C0-8E78-42A4-B798-2071D51AA5EE}" type="pres">
      <dgm:prSet presAssocID="{9E95C5CA-4691-429D-8337-B1EEC1CF4482}" presName="comp" presStyleCnt="0"/>
      <dgm:spPr/>
    </dgm:pt>
    <dgm:pt modelId="{D7601B76-01F5-4150-8332-CBB8B02C24C2}" type="pres">
      <dgm:prSet presAssocID="{9E95C5CA-4691-429D-8337-B1EEC1CF4482}" presName="box" presStyleLbl="node1" presStyleIdx="2" presStyleCnt="3"/>
      <dgm:spPr/>
      <dgm:t>
        <a:bodyPr/>
        <a:lstStyle/>
        <a:p>
          <a:endParaRPr lang="cs-CZ"/>
        </a:p>
      </dgm:t>
    </dgm:pt>
    <dgm:pt modelId="{43265615-9346-4F57-ABFF-5CA734FB538C}" type="pres">
      <dgm:prSet presAssocID="{9E95C5CA-4691-429D-8337-B1EEC1CF4482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C8D6C111-4857-4DA5-BD09-896944DE4AEB}" type="pres">
      <dgm:prSet presAssocID="{9E95C5CA-4691-429D-8337-B1EEC1CF4482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424D23-0CD9-44A8-83FC-DC20FA1BFA4B}" srcId="{6ED55BC5-9F15-434E-B444-1297F78AFA9E}" destId="{C7678052-B1CB-462A-B868-53655DCC38AC}" srcOrd="0" destOrd="0" parTransId="{867F7817-1DAA-4415-9EFA-7E36A3446786}" sibTransId="{49B35683-11CC-4EB7-8EB6-1D6FF7A97F0E}"/>
    <dgm:cxn modelId="{92FAF875-7DA2-468D-9E21-504803837030}" srcId="{2E1269E7-5684-4531-B37C-A9E67FE959EB}" destId="{6961F579-582B-4A0A-B214-12E8DB2D4076}" srcOrd="1" destOrd="0" parTransId="{BA7B2349-8A59-42ED-B713-B17E1DC39110}" sibTransId="{B8668434-0854-4ED6-9FDA-68300A1BFA79}"/>
    <dgm:cxn modelId="{CC9A610C-2405-4AD9-BEB5-F7FF009C96DC}" type="presOf" srcId="{D5ACB479-B35B-4FB0-B7E2-9E5B7892C626}" destId="{D7601B76-01F5-4150-8332-CBB8B02C24C2}" srcOrd="0" destOrd="2" presId="urn:microsoft.com/office/officeart/2005/8/layout/vList4#14"/>
    <dgm:cxn modelId="{0ADB04FC-B12D-4B87-9291-62C845A174AC}" srcId="{2E1269E7-5684-4531-B37C-A9E67FE959EB}" destId="{160C0D79-D8D2-4055-80F1-048B03F47808}" srcOrd="0" destOrd="0" parTransId="{66D77F35-1ADA-41D3-9EED-19489745FE4D}" sibTransId="{4CD848DA-A521-4023-8938-90155C7E9C99}"/>
    <dgm:cxn modelId="{F39F1B7A-C0BC-4978-902B-7B2148BE7AD4}" type="presOf" srcId="{6961F579-582B-4A0A-B214-12E8DB2D4076}" destId="{56B647C2-A681-46E7-83B9-5D0B64F8852C}" srcOrd="0" destOrd="2" presId="urn:microsoft.com/office/officeart/2005/8/layout/vList4#14"/>
    <dgm:cxn modelId="{AC9A9E7A-9A26-48DF-B838-BA353AFCD4C3}" type="presOf" srcId="{EA840266-378B-4FBD-B6A1-E2326AC300B9}" destId="{D7601B76-01F5-4150-8332-CBB8B02C24C2}" srcOrd="0" destOrd="1" presId="urn:microsoft.com/office/officeart/2005/8/layout/vList4#14"/>
    <dgm:cxn modelId="{F36AC336-2797-41BB-AEBE-1ADE5969E6E2}" srcId="{6A1BBBAC-D7FE-4BE0-A6DB-BD597116CF43}" destId="{9E95C5CA-4691-429D-8337-B1EEC1CF4482}" srcOrd="2" destOrd="0" parTransId="{9F489BEE-8793-4616-AE27-3A846CC7CFBA}" sibTransId="{6F600861-A46E-43C7-A5F1-6ADE8C11BB3C}"/>
    <dgm:cxn modelId="{8DC3EE94-8FDF-4381-A61A-919A31D64775}" type="presOf" srcId="{6ED55BC5-9F15-434E-B444-1297F78AFA9E}" destId="{D55B53B8-14A2-4C7D-9A8E-63D2ECAF320A}" srcOrd="0" destOrd="0" presId="urn:microsoft.com/office/officeart/2005/8/layout/vList4#14"/>
    <dgm:cxn modelId="{A10D4927-3671-4151-97A4-CFC89868B0C7}" srcId="{9E95C5CA-4691-429D-8337-B1EEC1CF4482}" destId="{D5ACB479-B35B-4FB0-B7E2-9E5B7892C626}" srcOrd="1" destOrd="0" parTransId="{4BBF4282-829A-4AF1-9E74-847AD3139BD1}" sibTransId="{80BED547-371C-4813-9515-8568C3393D24}"/>
    <dgm:cxn modelId="{46CA91F5-8687-4636-A7EA-B0BB81AF00C7}" type="presOf" srcId="{9E95C5CA-4691-429D-8337-B1EEC1CF4482}" destId="{D7601B76-01F5-4150-8332-CBB8B02C24C2}" srcOrd="0" destOrd="0" presId="urn:microsoft.com/office/officeart/2005/8/layout/vList4#14"/>
    <dgm:cxn modelId="{CEB22ABD-EACB-45D3-BFB8-D9360E15E778}" srcId="{6A1BBBAC-D7FE-4BE0-A6DB-BD597116CF43}" destId="{2E1269E7-5684-4531-B37C-A9E67FE959EB}" srcOrd="1" destOrd="0" parTransId="{9B5EDA83-D37A-4F6E-B873-B36F434A986C}" sibTransId="{61E8701C-F3F6-48AB-AB50-55DA14EC2C34}"/>
    <dgm:cxn modelId="{5DD75DF8-E142-42B5-98AE-30C16BA89A53}" type="presOf" srcId="{B24A30DD-021C-4A84-AA47-344C4051CFA5}" destId="{D55B53B8-14A2-4C7D-9A8E-63D2ECAF320A}" srcOrd="0" destOrd="2" presId="urn:microsoft.com/office/officeart/2005/8/layout/vList4#14"/>
    <dgm:cxn modelId="{8D43C5A1-AA2A-428A-A235-B7521F2E597E}" type="presOf" srcId="{D5ACB479-B35B-4FB0-B7E2-9E5B7892C626}" destId="{C8D6C111-4857-4DA5-BD09-896944DE4AEB}" srcOrd="1" destOrd="2" presId="urn:microsoft.com/office/officeart/2005/8/layout/vList4#14"/>
    <dgm:cxn modelId="{2F2EDE71-C401-4CD8-BEBD-D4603B43C65E}" srcId="{6ED55BC5-9F15-434E-B444-1297F78AFA9E}" destId="{B24A30DD-021C-4A84-AA47-344C4051CFA5}" srcOrd="1" destOrd="0" parTransId="{C1081912-8D88-4DDA-AA4B-278E9344AE5E}" sibTransId="{FA077E1F-F1DA-41E7-8C02-F4FF068B57E8}"/>
    <dgm:cxn modelId="{EEF2A17D-8949-4803-A42C-7452F0E1AF96}" type="presOf" srcId="{160C0D79-D8D2-4055-80F1-048B03F47808}" destId="{56B647C2-A681-46E7-83B9-5D0B64F8852C}" srcOrd="0" destOrd="1" presId="urn:microsoft.com/office/officeart/2005/8/layout/vList4#14"/>
    <dgm:cxn modelId="{7BC0DB72-9C93-4597-A841-5397D2927728}" type="presOf" srcId="{EA840266-378B-4FBD-B6A1-E2326AC300B9}" destId="{C8D6C111-4857-4DA5-BD09-896944DE4AEB}" srcOrd="1" destOrd="1" presId="urn:microsoft.com/office/officeart/2005/8/layout/vList4#14"/>
    <dgm:cxn modelId="{F7B2D7E2-65C1-41A3-81C2-0B040EEFF8E9}" type="presOf" srcId="{6A1BBBAC-D7FE-4BE0-A6DB-BD597116CF43}" destId="{6F599B5C-2ED4-4777-8C64-3E861DBA43F3}" srcOrd="0" destOrd="0" presId="urn:microsoft.com/office/officeart/2005/8/layout/vList4#14"/>
    <dgm:cxn modelId="{8C986AB0-0E01-45AA-8449-6729C05C2CC2}" type="presOf" srcId="{6ED55BC5-9F15-434E-B444-1297F78AFA9E}" destId="{4034554A-7ED2-43C4-8AC3-462924F8F914}" srcOrd="1" destOrd="0" presId="urn:microsoft.com/office/officeart/2005/8/layout/vList4#14"/>
    <dgm:cxn modelId="{9A1079F3-5288-4061-A285-6410823C62A6}" type="presOf" srcId="{2E1269E7-5684-4531-B37C-A9E67FE959EB}" destId="{56B647C2-A681-46E7-83B9-5D0B64F8852C}" srcOrd="0" destOrd="0" presId="urn:microsoft.com/office/officeart/2005/8/layout/vList4#14"/>
    <dgm:cxn modelId="{A7331A73-BA5B-4132-AF84-7089FBE43BBB}" type="presOf" srcId="{6961F579-582B-4A0A-B214-12E8DB2D4076}" destId="{97DE32FC-3901-4BC4-9900-98948F563916}" srcOrd="1" destOrd="2" presId="urn:microsoft.com/office/officeart/2005/8/layout/vList4#14"/>
    <dgm:cxn modelId="{6CC75C71-FCBC-4DA9-88EB-9A9A60835E81}" type="presOf" srcId="{160C0D79-D8D2-4055-80F1-048B03F47808}" destId="{97DE32FC-3901-4BC4-9900-98948F563916}" srcOrd="1" destOrd="1" presId="urn:microsoft.com/office/officeart/2005/8/layout/vList4#14"/>
    <dgm:cxn modelId="{363BC3D6-3C64-4295-B7A8-1B72923CC86A}" type="presOf" srcId="{2E1269E7-5684-4531-B37C-A9E67FE959EB}" destId="{97DE32FC-3901-4BC4-9900-98948F563916}" srcOrd="1" destOrd="0" presId="urn:microsoft.com/office/officeart/2005/8/layout/vList4#14"/>
    <dgm:cxn modelId="{0697B2C3-472F-4370-B026-9A0515841C63}" srcId="{6A1BBBAC-D7FE-4BE0-A6DB-BD597116CF43}" destId="{6ED55BC5-9F15-434E-B444-1297F78AFA9E}" srcOrd="0" destOrd="0" parTransId="{D6D7352F-283E-4B99-BFE4-5677B72E6524}" sibTransId="{D00A3D1E-BAD9-4F16-81E1-26C693B85702}"/>
    <dgm:cxn modelId="{3A8AC89D-99A4-467C-B315-EE2BF179C00A}" type="presOf" srcId="{9E95C5CA-4691-429D-8337-B1EEC1CF4482}" destId="{C8D6C111-4857-4DA5-BD09-896944DE4AEB}" srcOrd="1" destOrd="0" presId="urn:microsoft.com/office/officeart/2005/8/layout/vList4#14"/>
    <dgm:cxn modelId="{08F37BCF-CE4C-4A25-8BAD-04A615D3F5B0}" srcId="{9E95C5CA-4691-429D-8337-B1EEC1CF4482}" destId="{EA840266-378B-4FBD-B6A1-E2326AC300B9}" srcOrd="0" destOrd="0" parTransId="{F1313DFB-1D6C-48D3-8609-8483F4B1AEF5}" sibTransId="{07FF1DEA-6D65-4478-8232-F28CD48EFDDF}"/>
    <dgm:cxn modelId="{87BC132A-4952-4747-B10C-64C4A2F3DDAF}" type="presOf" srcId="{C7678052-B1CB-462A-B868-53655DCC38AC}" destId="{D55B53B8-14A2-4C7D-9A8E-63D2ECAF320A}" srcOrd="0" destOrd="1" presId="urn:microsoft.com/office/officeart/2005/8/layout/vList4#14"/>
    <dgm:cxn modelId="{3623952D-3D10-4E5C-804F-E3B948762A10}" type="presOf" srcId="{B24A30DD-021C-4A84-AA47-344C4051CFA5}" destId="{4034554A-7ED2-43C4-8AC3-462924F8F914}" srcOrd="1" destOrd="2" presId="urn:microsoft.com/office/officeart/2005/8/layout/vList4#14"/>
    <dgm:cxn modelId="{D98F43A8-F197-450E-976F-55E293AE02D8}" type="presOf" srcId="{C7678052-B1CB-462A-B868-53655DCC38AC}" destId="{4034554A-7ED2-43C4-8AC3-462924F8F914}" srcOrd="1" destOrd="1" presId="urn:microsoft.com/office/officeart/2005/8/layout/vList4#14"/>
    <dgm:cxn modelId="{BD3E52D6-C640-4D17-9620-703D76DED8D9}" type="presParOf" srcId="{6F599B5C-2ED4-4777-8C64-3E861DBA43F3}" destId="{B96B11E2-5262-465F-8DEC-79442BC0A1C8}" srcOrd="0" destOrd="0" presId="urn:microsoft.com/office/officeart/2005/8/layout/vList4#14"/>
    <dgm:cxn modelId="{174779C1-F802-4BC0-88A3-270DD44992B4}" type="presParOf" srcId="{B96B11E2-5262-465F-8DEC-79442BC0A1C8}" destId="{D55B53B8-14A2-4C7D-9A8E-63D2ECAF320A}" srcOrd="0" destOrd="0" presId="urn:microsoft.com/office/officeart/2005/8/layout/vList4#14"/>
    <dgm:cxn modelId="{2F702110-48EA-442E-9231-C401FD76181E}" type="presParOf" srcId="{B96B11E2-5262-465F-8DEC-79442BC0A1C8}" destId="{45501262-0FB3-4E84-A743-D8C4F0DD9442}" srcOrd="1" destOrd="0" presId="urn:microsoft.com/office/officeart/2005/8/layout/vList4#14"/>
    <dgm:cxn modelId="{22DC7EBB-36F1-4EC5-84A4-C19938D21A01}" type="presParOf" srcId="{B96B11E2-5262-465F-8DEC-79442BC0A1C8}" destId="{4034554A-7ED2-43C4-8AC3-462924F8F914}" srcOrd="2" destOrd="0" presId="urn:microsoft.com/office/officeart/2005/8/layout/vList4#14"/>
    <dgm:cxn modelId="{C61E3FF5-C553-46A9-BFAD-547B85B4B160}" type="presParOf" srcId="{6F599B5C-2ED4-4777-8C64-3E861DBA43F3}" destId="{5A6C05A9-8C7F-4F4D-B147-23F137C3EAE3}" srcOrd="1" destOrd="0" presId="urn:microsoft.com/office/officeart/2005/8/layout/vList4#14"/>
    <dgm:cxn modelId="{B795B775-A553-48D3-8976-B0A40EBF3EB5}" type="presParOf" srcId="{6F599B5C-2ED4-4777-8C64-3E861DBA43F3}" destId="{93388C18-22BC-4EC1-B04D-C4E66FD198A3}" srcOrd="2" destOrd="0" presId="urn:microsoft.com/office/officeart/2005/8/layout/vList4#14"/>
    <dgm:cxn modelId="{7C1ABA85-DC27-44F6-98A5-21F0BD2DE129}" type="presParOf" srcId="{93388C18-22BC-4EC1-B04D-C4E66FD198A3}" destId="{56B647C2-A681-46E7-83B9-5D0B64F8852C}" srcOrd="0" destOrd="0" presId="urn:microsoft.com/office/officeart/2005/8/layout/vList4#14"/>
    <dgm:cxn modelId="{DBCC8D06-7BE5-4120-A61C-608D61D4B595}" type="presParOf" srcId="{93388C18-22BC-4EC1-B04D-C4E66FD198A3}" destId="{54D62DD5-0C0C-47ED-BA17-6F8341B5D4D8}" srcOrd="1" destOrd="0" presId="urn:microsoft.com/office/officeart/2005/8/layout/vList4#14"/>
    <dgm:cxn modelId="{4AF493C0-131C-4DEE-85CE-990D88615393}" type="presParOf" srcId="{93388C18-22BC-4EC1-B04D-C4E66FD198A3}" destId="{97DE32FC-3901-4BC4-9900-98948F563916}" srcOrd="2" destOrd="0" presId="urn:microsoft.com/office/officeart/2005/8/layout/vList4#14"/>
    <dgm:cxn modelId="{49139915-F0DA-488E-89EE-2116E61B5F64}" type="presParOf" srcId="{6F599B5C-2ED4-4777-8C64-3E861DBA43F3}" destId="{131AE307-C3D6-4390-A67C-E8E316A58B0F}" srcOrd="3" destOrd="0" presId="urn:microsoft.com/office/officeart/2005/8/layout/vList4#14"/>
    <dgm:cxn modelId="{7224BBAB-C6A2-4BAC-8E38-AC55C29A8273}" type="presParOf" srcId="{6F599B5C-2ED4-4777-8C64-3E861DBA43F3}" destId="{4DB4F0C0-8E78-42A4-B798-2071D51AA5EE}" srcOrd="4" destOrd="0" presId="urn:microsoft.com/office/officeart/2005/8/layout/vList4#14"/>
    <dgm:cxn modelId="{077EA5E9-D747-4D70-85A5-11F24825EAC1}" type="presParOf" srcId="{4DB4F0C0-8E78-42A4-B798-2071D51AA5EE}" destId="{D7601B76-01F5-4150-8332-CBB8B02C24C2}" srcOrd="0" destOrd="0" presId="urn:microsoft.com/office/officeart/2005/8/layout/vList4#14"/>
    <dgm:cxn modelId="{52DAE323-352D-4F79-A1DC-EECA70681CD7}" type="presParOf" srcId="{4DB4F0C0-8E78-42A4-B798-2071D51AA5EE}" destId="{43265615-9346-4F57-ABFF-5CA734FB538C}" srcOrd="1" destOrd="0" presId="urn:microsoft.com/office/officeart/2005/8/layout/vList4#14"/>
    <dgm:cxn modelId="{33AC3EAD-9085-460F-9434-5BF76F7C554B}" type="presParOf" srcId="{4DB4F0C0-8E78-42A4-B798-2071D51AA5EE}" destId="{C8D6C111-4857-4DA5-BD09-896944DE4AEB}" srcOrd="2" destOrd="0" presId="urn:microsoft.com/office/officeart/2005/8/layout/vList4#1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VY_32_INOVACE_07_Anglický jazyk 4.ročník_</a:t>
          </a:r>
          <a:r>
            <a:rPr lang="cs-CZ" sz="1800" kern="1200" baseline="0" dirty="0" err="1" smtClean="0"/>
            <a:t>Meals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Meals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D398CC6-EE9A-435A-BDED-25AA32FF71D1}">
      <dsp:nvSpPr>
        <dsp:cNvPr id="0" name=""/>
        <dsp:cNvSpPr/>
      </dsp:nvSpPr>
      <dsp:spPr>
        <a:xfrm>
          <a:off x="0" y="0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l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Do </a:t>
          </a:r>
          <a:r>
            <a:rPr lang="cs-CZ" sz="2900" kern="1200" dirty="0" err="1" smtClean="0"/>
            <a:t>you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like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milk</a:t>
          </a:r>
          <a:r>
            <a:rPr lang="cs-CZ" sz="2900" kern="1200" dirty="0" smtClean="0"/>
            <a:t>?</a:t>
          </a:r>
          <a:endParaRPr lang="cs-CZ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Yes</a:t>
          </a:r>
          <a:r>
            <a:rPr lang="cs-CZ" sz="2300" kern="1200" dirty="0" smtClean="0"/>
            <a:t>, I do.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No, I don‘</a:t>
          </a:r>
          <a:r>
            <a:rPr lang="cs-CZ" sz="2300" kern="1200" dirty="0" err="1" smtClean="0"/>
            <a:t>t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1697355" y="0"/>
        <a:ext cx="6075045" cy="1428749"/>
      </dsp:txXfrm>
    </dsp:sp>
    <dsp:sp modelId="{225F727E-7FB9-43B8-8ACF-0E9E2343438E}">
      <dsp:nvSpPr>
        <dsp:cNvPr id="0" name=""/>
        <dsp:cNvSpPr/>
      </dsp:nvSpPr>
      <dsp:spPr>
        <a:xfrm>
          <a:off x="142875" y="142875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F76A0D6-AE41-4705-8E5A-F7FF277F409D}">
      <dsp:nvSpPr>
        <dsp:cNvPr id="0" name=""/>
        <dsp:cNvSpPr/>
      </dsp:nvSpPr>
      <dsp:spPr>
        <a:xfrm>
          <a:off x="0" y="1571624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l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Does</a:t>
          </a:r>
          <a:r>
            <a:rPr lang="cs-CZ" sz="2900" kern="1200" dirty="0" smtClean="0"/>
            <a:t> he </a:t>
          </a:r>
          <a:r>
            <a:rPr lang="cs-CZ" sz="2900" kern="1200" dirty="0" err="1" smtClean="0"/>
            <a:t>like</a:t>
          </a:r>
          <a:r>
            <a:rPr lang="cs-CZ" sz="2900" kern="1200" dirty="0" smtClean="0"/>
            <a:t> jam?</a:t>
          </a:r>
          <a:endParaRPr lang="cs-CZ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Yes</a:t>
          </a:r>
          <a:r>
            <a:rPr lang="cs-CZ" sz="2300" kern="1200" dirty="0" smtClean="0"/>
            <a:t>, he </a:t>
          </a:r>
          <a:r>
            <a:rPr lang="cs-CZ" sz="2300" kern="1200" dirty="0" err="1" smtClean="0"/>
            <a:t>does</a:t>
          </a:r>
          <a:r>
            <a:rPr lang="cs-CZ" sz="2300" kern="1200" dirty="0" smtClean="0"/>
            <a:t>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No,he </a:t>
          </a:r>
          <a:r>
            <a:rPr lang="cs-CZ" sz="2300" kern="1200" dirty="0" err="1" smtClean="0"/>
            <a:t>doesn</a:t>
          </a:r>
          <a:r>
            <a:rPr lang="cs-CZ" sz="2300" kern="1200" dirty="0" smtClean="0"/>
            <a:t>‘</a:t>
          </a:r>
          <a:r>
            <a:rPr lang="cs-CZ" sz="2300" kern="1200" dirty="0" err="1" smtClean="0"/>
            <a:t>t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1697355" y="1571624"/>
        <a:ext cx="6075045" cy="1428749"/>
      </dsp:txXfrm>
    </dsp:sp>
    <dsp:sp modelId="{19ADBFF6-84D3-4A38-A5FA-2C99C7721FA1}">
      <dsp:nvSpPr>
        <dsp:cNvPr id="0" name=""/>
        <dsp:cNvSpPr/>
      </dsp:nvSpPr>
      <dsp:spPr>
        <a:xfrm>
          <a:off x="142875" y="1714499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93ECEE0-F8ED-4451-8730-A4CD6D981B36}">
      <dsp:nvSpPr>
        <dsp:cNvPr id="0" name=""/>
        <dsp:cNvSpPr/>
      </dsp:nvSpPr>
      <dsp:spPr>
        <a:xfrm>
          <a:off x="0" y="3143249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l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Does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she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like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orange</a:t>
          </a:r>
          <a:r>
            <a:rPr lang="cs-CZ" sz="2900" kern="1200" dirty="0" smtClean="0"/>
            <a:t>?</a:t>
          </a:r>
          <a:endParaRPr lang="cs-CZ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Yes</a:t>
          </a:r>
          <a:r>
            <a:rPr lang="cs-CZ" sz="2300" kern="1200" dirty="0" smtClean="0"/>
            <a:t>, </a:t>
          </a:r>
          <a:r>
            <a:rPr lang="cs-CZ" sz="2300" kern="1200" dirty="0" err="1" smtClean="0"/>
            <a:t>she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does</a:t>
          </a:r>
          <a:r>
            <a:rPr lang="cs-CZ" sz="2300" kern="1200" dirty="0" smtClean="0"/>
            <a:t>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No, </a:t>
          </a:r>
          <a:r>
            <a:rPr lang="cs-CZ" sz="2300" kern="1200" dirty="0" err="1" smtClean="0"/>
            <a:t>she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doesn</a:t>
          </a:r>
          <a:r>
            <a:rPr lang="cs-CZ" sz="2300" kern="1200" dirty="0" smtClean="0"/>
            <a:t>‘</a:t>
          </a:r>
          <a:r>
            <a:rPr lang="cs-CZ" sz="2300" kern="1200" dirty="0" err="1" smtClean="0"/>
            <a:t>t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1697355" y="3143249"/>
        <a:ext cx="6075045" cy="1428749"/>
      </dsp:txXfrm>
    </dsp:sp>
    <dsp:sp modelId="{5DFA7102-8C70-44A2-8BDA-2D8A2657C2A6}">
      <dsp:nvSpPr>
        <dsp:cNvPr id="0" name=""/>
        <dsp:cNvSpPr/>
      </dsp:nvSpPr>
      <dsp:spPr>
        <a:xfrm>
          <a:off x="142875" y="3286124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5B53B8-14A2-4C7D-9A8E-63D2ECAF320A}">
      <dsp:nvSpPr>
        <dsp:cNvPr id="0" name=""/>
        <dsp:cNvSpPr/>
      </dsp:nvSpPr>
      <dsp:spPr>
        <a:xfrm>
          <a:off x="0" y="0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l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I </a:t>
          </a:r>
          <a:r>
            <a:rPr lang="cs-CZ" sz="2900" kern="1200" dirty="0" err="1" smtClean="0"/>
            <a:t>like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fish</a:t>
          </a:r>
          <a:r>
            <a:rPr lang="cs-CZ" sz="2900" kern="1200" dirty="0" smtClean="0"/>
            <a:t>.</a:t>
          </a:r>
          <a:endParaRPr lang="cs-CZ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He </a:t>
          </a:r>
          <a:r>
            <a:rPr lang="cs-CZ" sz="2300" kern="1200" dirty="0" err="1" smtClean="0">
              <a:solidFill>
                <a:srgbClr val="C00000"/>
              </a:solidFill>
            </a:rPr>
            <a:t>likes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fish</a:t>
          </a:r>
          <a:r>
            <a:rPr lang="cs-CZ" sz="2300" kern="1200" dirty="0" smtClean="0"/>
            <a:t>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She</a:t>
          </a:r>
          <a:r>
            <a:rPr lang="cs-CZ" sz="2300" kern="1200" dirty="0" smtClean="0"/>
            <a:t> </a:t>
          </a:r>
          <a:r>
            <a:rPr lang="cs-CZ" sz="2300" kern="1200" dirty="0" err="1" smtClean="0">
              <a:solidFill>
                <a:srgbClr val="C00000"/>
              </a:solidFill>
            </a:rPr>
            <a:t>likes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fish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1697355" y="0"/>
        <a:ext cx="6075045" cy="1428749"/>
      </dsp:txXfrm>
    </dsp:sp>
    <dsp:sp modelId="{45501262-0FB3-4E84-A743-D8C4F0DD9442}">
      <dsp:nvSpPr>
        <dsp:cNvPr id="0" name=""/>
        <dsp:cNvSpPr/>
      </dsp:nvSpPr>
      <dsp:spPr>
        <a:xfrm>
          <a:off x="142875" y="142875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6B647C2-A681-46E7-83B9-5D0B64F8852C}">
      <dsp:nvSpPr>
        <dsp:cNvPr id="0" name=""/>
        <dsp:cNvSpPr/>
      </dsp:nvSpPr>
      <dsp:spPr>
        <a:xfrm>
          <a:off x="0" y="1571624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l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I </a:t>
          </a:r>
          <a:r>
            <a:rPr lang="cs-CZ" sz="2900" kern="1200" dirty="0" err="1" smtClean="0"/>
            <a:t>like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bananas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very</a:t>
          </a:r>
          <a:r>
            <a:rPr lang="cs-CZ" sz="2900" kern="1200" dirty="0" smtClean="0"/>
            <a:t> much.</a:t>
          </a:r>
          <a:endParaRPr lang="cs-CZ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He </a:t>
          </a:r>
          <a:r>
            <a:rPr lang="cs-CZ" sz="2300" kern="1200" dirty="0" err="1" smtClean="0">
              <a:solidFill>
                <a:srgbClr val="C00000"/>
              </a:solidFill>
            </a:rPr>
            <a:t>likes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bananas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very</a:t>
          </a:r>
          <a:r>
            <a:rPr lang="cs-CZ" sz="2300" kern="1200" dirty="0" smtClean="0"/>
            <a:t> much.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She</a:t>
          </a:r>
          <a:r>
            <a:rPr lang="cs-CZ" sz="2300" kern="1200" dirty="0" smtClean="0"/>
            <a:t> </a:t>
          </a:r>
          <a:r>
            <a:rPr lang="cs-CZ" sz="2300" kern="1200" dirty="0" err="1" smtClean="0">
              <a:solidFill>
                <a:srgbClr val="C00000"/>
              </a:solidFill>
            </a:rPr>
            <a:t>likes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bananas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very</a:t>
          </a:r>
          <a:r>
            <a:rPr lang="cs-CZ" sz="2300" kern="1200" dirty="0" smtClean="0"/>
            <a:t> much.</a:t>
          </a:r>
          <a:endParaRPr lang="cs-CZ" sz="2300" kern="1200" dirty="0"/>
        </a:p>
      </dsp:txBody>
      <dsp:txXfrm>
        <a:off x="1697355" y="1571624"/>
        <a:ext cx="6075045" cy="1428749"/>
      </dsp:txXfrm>
    </dsp:sp>
    <dsp:sp modelId="{54D62DD5-0C0C-47ED-BA17-6F8341B5D4D8}">
      <dsp:nvSpPr>
        <dsp:cNvPr id="0" name=""/>
        <dsp:cNvSpPr/>
      </dsp:nvSpPr>
      <dsp:spPr>
        <a:xfrm>
          <a:off x="142875" y="1714499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7601B76-01F5-4150-8332-CBB8B02C24C2}">
      <dsp:nvSpPr>
        <dsp:cNvPr id="0" name=""/>
        <dsp:cNvSpPr/>
      </dsp:nvSpPr>
      <dsp:spPr>
        <a:xfrm>
          <a:off x="0" y="3143249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l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I don‘t </a:t>
          </a:r>
          <a:r>
            <a:rPr lang="cs-CZ" sz="2900" kern="1200" dirty="0" err="1" smtClean="0"/>
            <a:t>like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cake</a:t>
          </a:r>
          <a:r>
            <a:rPr lang="cs-CZ" sz="2900" kern="1200" dirty="0" smtClean="0"/>
            <a:t>.</a:t>
          </a:r>
          <a:endParaRPr lang="cs-CZ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He </a:t>
          </a:r>
          <a:r>
            <a:rPr lang="cs-CZ" sz="2300" kern="1200" dirty="0" err="1" smtClean="0">
              <a:solidFill>
                <a:srgbClr val="C00000"/>
              </a:solidFill>
            </a:rPr>
            <a:t>doesn</a:t>
          </a:r>
          <a:r>
            <a:rPr lang="cs-CZ" sz="2300" kern="1200" dirty="0" smtClean="0">
              <a:solidFill>
                <a:srgbClr val="C00000"/>
              </a:solidFill>
            </a:rPr>
            <a:t>‘t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like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cake</a:t>
          </a:r>
          <a:r>
            <a:rPr lang="cs-CZ" sz="2300" kern="1200" dirty="0" smtClean="0"/>
            <a:t>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She</a:t>
          </a:r>
          <a:r>
            <a:rPr lang="cs-CZ" sz="2300" kern="1200" dirty="0" smtClean="0"/>
            <a:t> </a:t>
          </a:r>
          <a:r>
            <a:rPr lang="cs-CZ" sz="2300" kern="1200" dirty="0" err="1" smtClean="0">
              <a:solidFill>
                <a:srgbClr val="C00000"/>
              </a:solidFill>
            </a:rPr>
            <a:t>doesn</a:t>
          </a:r>
          <a:r>
            <a:rPr lang="cs-CZ" sz="2300" kern="1200" dirty="0" smtClean="0">
              <a:solidFill>
                <a:srgbClr val="C00000"/>
              </a:solidFill>
            </a:rPr>
            <a:t>‘t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like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cake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1697355" y="3143249"/>
        <a:ext cx="6075045" cy="1428749"/>
      </dsp:txXfrm>
    </dsp:sp>
    <dsp:sp modelId="{43265615-9346-4F57-ABFF-5CA734FB538C}">
      <dsp:nvSpPr>
        <dsp:cNvPr id="0" name=""/>
        <dsp:cNvSpPr/>
      </dsp:nvSpPr>
      <dsp:spPr>
        <a:xfrm>
          <a:off x="142875" y="3286124"/>
          <a:ext cx="1554480" cy="1142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952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1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6C42176-B1DA-4758-A81F-AD030859804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EF41168-63D0-4F2F-A3B6-1F9477BBE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MEALS</a:t>
            </a:r>
            <a:endParaRPr lang="cs-CZ" dirty="0"/>
          </a:p>
        </p:txBody>
      </p:sp>
      <p:pic>
        <p:nvPicPr>
          <p:cNvPr id="6" name="Zástupný symbol pro obsah 5" descr="MH90040528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52787" y="2185987"/>
            <a:ext cx="3095625" cy="3095625"/>
          </a:xfr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zaměřena na upevnění a rozšíření slovní zásoby.</a:t>
            </a:r>
          </a:p>
          <a:p>
            <a:r>
              <a:rPr lang="cs-CZ" dirty="0" smtClean="0"/>
              <a:t>Seznamuje děti se </a:t>
            </a:r>
            <a:r>
              <a:rPr lang="cs-CZ" smtClean="0"/>
              <a:t>slovesem TO LIKE-tvoření </a:t>
            </a:r>
            <a:r>
              <a:rPr lang="cs-CZ" dirty="0" smtClean="0"/>
              <a:t>otázky+krátké odpovědi, </a:t>
            </a:r>
            <a:r>
              <a:rPr lang="cs-CZ" smtClean="0"/>
              <a:t>věty oznamovací - </a:t>
            </a:r>
            <a:r>
              <a:rPr lang="cs-CZ" dirty="0" smtClean="0"/>
              <a:t>kladná i záporná.</a:t>
            </a:r>
          </a:p>
          <a:p>
            <a:r>
              <a:rPr lang="cs-CZ" dirty="0" smtClean="0"/>
              <a:t>Některé stránky lze využít jako pracovní listy.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nová slovíčka</a:t>
            </a:r>
            <a:endParaRPr lang="cs-CZ" dirty="0"/>
          </a:p>
        </p:txBody>
      </p:sp>
      <p:pic>
        <p:nvPicPr>
          <p:cNvPr id="4" name="Zástupný symbol pro obsah 3" descr="MH900232197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214422"/>
            <a:ext cx="1171575" cy="1171575"/>
          </a:xfrm>
        </p:spPr>
      </p:pic>
      <p:pic>
        <p:nvPicPr>
          <p:cNvPr id="5" name="Obrázek 4" descr="MH9002325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00430" y="1285860"/>
            <a:ext cx="1285884" cy="1285884"/>
          </a:xfrm>
          <a:prstGeom prst="rect">
            <a:avLst/>
          </a:prstGeom>
        </p:spPr>
      </p:pic>
      <p:pic>
        <p:nvPicPr>
          <p:cNvPr id="6" name="Obrázek 5" descr="MH9003000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86512" y="1285860"/>
            <a:ext cx="1047747" cy="1047747"/>
          </a:xfrm>
          <a:prstGeom prst="rect">
            <a:avLst/>
          </a:prstGeom>
        </p:spPr>
      </p:pic>
      <p:pic>
        <p:nvPicPr>
          <p:cNvPr id="7" name="Obrázek 6" descr="MH90036183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910" y="2786058"/>
            <a:ext cx="1333499" cy="1333499"/>
          </a:xfrm>
          <a:prstGeom prst="rect">
            <a:avLst/>
          </a:prstGeom>
        </p:spPr>
      </p:pic>
      <p:pic>
        <p:nvPicPr>
          <p:cNvPr id="8" name="Obrázek 7" descr="MH90038672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643306" y="3071810"/>
            <a:ext cx="1262061" cy="1262061"/>
          </a:xfrm>
          <a:prstGeom prst="rect">
            <a:avLst/>
          </a:prstGeom>
        </p:spPr>
      </p:pic>
      <p:pic>
        <p:nvPicPr>
          <p:cNvPr id="9" name="Obrázek 8" descr="MH9004034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86512" y="3000372"/>
            <a:ext cx="1214446" cy="1214446"/>
          </a:xfrm>
          <a:prstGeom prst="rect">
            <a:avLst/>
          </a:prstGeom>
        </p:spPr>
      </p:pic>
      <p:pic>
        <p:nvPicPr>
          <p:cNvPr id="10" name="Obrázek 9" descr="MH90042347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85786" y="4857760"/>
            <a:ext cx="1071569" cy="1071569"/>
          </a:xfrm>
          <a:prstGeom prst="rect">
            <a:avLst/>
          </a:prstGeom>
        </p:spPr>
      </p:pic>
      <p:pic>
        <p:nvPicPr>
          <p:cNvPr id="11" name="Obrázek 10" descr="MH900441776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571868" y="4572008"/>
            <a:ext cx="1214445" cy="1214445"/>
          </a:xfrm>
          <a:prstGeom prst="rect">
            <a:avLst/>
          </a:prstGeom>
        </p:spPr>
      </p:pic>
      <p:pic>
        <p:nvPicPr>
          <p:cNvPr id="12" name="Obrázek 11" descr="MH900441778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643702" y="4857760"/>
            <a:ext cx="857256" cy="85725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57224" y="2143116"/>
            <a:ext cx="155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butter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143380"/>
            <a:ext cx="3494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h</a:t>
            </a:r>
            <a:r>
              <a:rPr lang="cs-CZ" sz="3600" dirty="0" err="1" smtClean="0"/>
              <a:t>ot</a:t>
            </a:r>
            <a:r>
              <a:rPr lang="cs-CZ" sz="3600" dirty="0" smtClean="0"/>
              <a:t> </a:t>
            </a:r>
            <a:r>
              <a:rPr lang="cs-CZ" sz="3600" dirty="0" err="1" smtClean="0"/>
              <a:t>chocolate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6000768"/>
            <a:ext cx="1624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honey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86182" y="2500306"/>
            <a:ext cx="1073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roll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86182" y="4143380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tea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00430" y="5786454"/>
            <a:ext cx="20796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cheese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2428868"/>
            <a:ext cx="145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sugar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15074" y="4214818"/>
            <a:ext cx="1597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lemon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9388" y="5715016"/>
            <a:ext cx="14549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bread</a:t>
            </a:r>
            <a:endParaRPr lang="cs-CZ" sz="36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správně napsaná slovíčka</a:t>
            </a:r>
            <a:endParaRPr lang="cs-CZ" dirty="0"/>
          </a:p>
        </p:txBody>
      </p:sp>
      <p:pic>
        <p:nvPicPr>
          <p:cNvPr id="4" name="Zástupný symbol pro obsah 3" descr="MB90032111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428736"/>
            <a:ext cx="1323980" cy="1323980"/>
          </a:xfrm>
        </p:spPr>
      </p:pic>
      <p:pic>
        <p:nvPicPr>
          <p:cNvPr id="5" name="Obrázek 4" descr="MH9002335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6" y="1357298"/>
            <a:ext cx="1571636" cy="1571636"/>
          </a:xfrm>
          <a:prstGeom prst="rect">
            <a:avLst/>
          </a:prstGeom>
        </p:spPr>
      </p:pic>
      <p:pic>
        <p:nvPicPr>
          <p:cNvPr id="6" name="Obrázek 5" descr="MH90031372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15140" y="1285860"/>
            <a:ext cx="1762127" cy="1762127"/>
          </a:xfrm>
          <a:prstGeom prst="rect">
            <a:avLst/>
          </a:prstGeom>
        </p:spPr>
      </p:pic>
      <p:pic>
        <p:nvPicPr>
          <p:cNvPr id="7" name="Obrázek 6" descr="MH90031373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00101" y="3929067"/>
            <a:ext cx="1857388" cy="1857388"/>
          </a:xfrm>
          <a:prstGeom prst="rect">
            <a:avLst/>
          </a:prstGeom>
        </p:spPr>
      </p:pic>
      <p:pic>
        <p:nvPicPr>
          <p:cNvPr id="8" name="Obrázek 7" descr="MH90043869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71934" y="4071942"/>
            <a:ext cx="1357322" cy="1357322"/>
          </a:xfrm>
          <a:prstGeom prst="rect">
            <a:avLst/>
          </a:prstGeom>
        </p:spPr>
      </p:pic>
      <p:pic>
        <p:nvPicPr>
          <p:cNvPr id="9" name="Obrázek 8" descr="MH90044170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715140" y="4000504"/>
            <a:ext cx="1476375" cy="147637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14282" y="2428868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water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2714620"/>
            <a:ext cx="1053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vater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14546" y="2500306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woter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268760"/>
            <a:ext cx="1006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cake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2492896"/>
            <a:ext cx="107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ace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1844824"/>
            <a:ext cx="10132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caek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2636912"/>
            <a:ext cx="18127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vegitables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2786058"/>
            <a:ext cx="1908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vegetabls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1268760"/>
            <a:ext cx="2101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vegetables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58" y="5643578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friut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85852" y="5643578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fruit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3108" y="5572140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frut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3717032"/>
            <a:ext cx="1431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</a:rPr>
              <a:t>cereals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86380" y="4500570"/>
            <a:ext cx="1157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</a:rPr>
              <a:t>cerels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5229200"/>
            <a:ext cx="137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7030A0"/>
                </a:solidFill>
              </a:rPr>
              <a:t>cereal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24328" y="3789040"/>
            <a:ext cx="1313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aplle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12360" y="4581128"/>
            <a:ext cx="962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aple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5229200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apple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Máš rád……(otázky a odpovědi)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Odpovídej, co máš a nemáš rád</a:t>
            </a:r>
            <a:endParaRPr lang="cs-CZ" dirty="0"/>
          </a:p>
        </p:txBody>
      </p:sp>
      <p:pic>
        <p:nvPicPr>
          <p:cNvPr id="4" name="Zástupný symbol pro obsah 3" descr="MH900038628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500174"/>
            <a:ext cx="962023" cy="962023"/>
          </a:xfrm>
        </p:spPr>
      </p:pic>
      <p:pic>
        <p:nvPicPr>
          <p:cNvPr id="5" name="Obrázek 4" descr="MH9001511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2500306"/>
            <a:ext cx="1357322" cy="1357322"/>
          </a:xfrm>
          <a:prstGeom prst="rect">
            <a:avLst/>
          </a:prstGeom>
        </p:spPr>
      </p:pic>
      <p:pic>
        <p:nvPicPr>
          <p:cNvPr id="6" name="Obrázek 5" descr="MH90028718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10" y="4071942"/>
            <a:ext cx="1000132" cy="1000132"/>
          </a:xfrm>
          <a:prstGeom prst="rect">
            <a:avLst/>
          </a:prstGeom>
        </p:spPr>
      </p:pic>
      <p:pic>
        <p:nvPicPr>
          <p:cNvPr id="7" name="Obrázek 6" descr="MH90029024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596" y="5214950"/>
            <a:ext cx="1333499" cy="1333499"/>
          </a:xfrm>
          <a:prstGeom prst="rect">
            <a:avLst/>
          </a:prstGeom>
        </p:spPr>
      </p:pic>
      <p:pic>
        <p:nvPicPr>
          <p:cNvPr id="8" name="Obrázek 7" descr="MH90030557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57752" y="1500174"/>
            <a:ext cx="1047747" cy="1047747"/>
          </a:xfrm>
          <a:prstGeom prst="rect">
            <a:avLst/>
          </a:prstGeom>
        </p:spPr>
      </p:pic>
      <p:pic>
        <p:nvPicPr>
          <p:cNvPr id="9" name="Obrázek 8" descr="MH90043047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14876" y="2643182"/>
            <a:ext cx="1047747" cy="1047747"/>
          </a:xfrm>
          <a:prstGeom prst="rect">
            <a:avLst/>
          </a:prstGeom>
        </p:spPr>
      </p:pic>
      <p:pic>
        <p:nvPicPr>
          <p:cNvPr id="11" name="Obrázek 10" descr="MH90044183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929190" y="3929066"/>
            <a:ext cx="1000132" cy="1000132"/>
          </a:xfrm>
          <a:prstGeom prst="rect">
            <a:avLst/>
          </a:prstGeom>
        </p:spPr>
      </p:pic>
      <p:pic>
        <p:nvPicPr>
          <p:cNvPr id="12" name="Obrázek 11" descr="MH90043102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857752" y="5143512"/>
            <a:ext cx="1214446" cy="121444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857356" y="1785926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milk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3071810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orange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28794" y="442913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jam?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00232" y="5643578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tea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86512" y="1857364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cake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15074" y="307181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apple</a:t>
            </a:r>
            <a:r>
              <a:rPr lang="cs-CZ" sz="2800" dirty="0"/>
              <a:t>?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43636" y="4214818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fruit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388" y="5429264"/>
            <a:ext cx="2214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hot</a:t>
            </a:r>
            <a:r>
              <a:rPr lang="cs-CZ" sz="2800" dirty="0" smtClean="0"/>
              <a:t> </a:t>
            </a:r>
            <a:r>
              <a:rPr lang="cs-CZ" sz="2800" dirty="0" err="1" smtClean="0"/>
              <a:t>chocolate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kladné a záporné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slovíčka podle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‘t </a:t>
            </a:r>
            <a:r>
              <a:rPr lang="cs-CZ" dirty="0" err="1" smtClean="0"/>
              <a:t>like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 don‘t </a:t>
            </a:r>
            <a:r>
              <a:rPr lang="cs-CZ" dirty="0" err="1" smtClean="0"/>
              <a:t>like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H9004310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5357826"/>
            <a:ext cx="1119185" cy="1119185"/>
          </a:xfrm>
          <a:prstGeom prst="rect">
            <a:avLst/>
          </a:prstGeom>
        </p:spPr>
      </p:pic>
      <p:pic>
        <p:nvPicPr>
          <p:cNvPr id="5" name="Obrázek 4" descr="MH9003503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4679" y="1214423"/>
            <a:ext cx="1071570" cy="1071570"/>
          </a:xfrm>
          <a:prstGeom prst="rect">
            <a:avLst/>
          </a:prstGeom>
        </p:spPr>
      </p:pic>
      <p:pic>
        <p:nvPicPr>
          <p:cNvPr id="6" name="Obrázek 5" descr="MH90038790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00232" y="2071678"/>
            <a:ext cx="1047747" cy="1047747"/>
          </a:xfrm>
          <a:prstGeom prst="rect">
            <a:avLst/>
          </a:prstGeom>
        </p:spPr>
      </p:pic>
      <p:pic>
        <p:nvPicPr>
          <p:cNvPr id="7" name="Obrázek 6" descr="MH90044183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3356992"/>
            <a:ext cx="1285884" cy="642942"/>
          </a:xfrm>
          <a:prstGeom prst="rect">
            <a:avLst/>
          </a:prstGeom>
        </p:spPr>
      </p:pic>
      <p:pic>
        <p:nvPicPr>
          <p:cNvPr id="8" name="Obrázek 7" descr="MH90040207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86050" y="4214818"/>
            <a:ext cx="928694" cy="64294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500562" y="1428736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b</a:t>
            </a:r>
            <a:r>
              <a:rPr lang="cs-CZ" sz="2800" dirty="0" err="1" smtClean="0">
                <a:solidFill>
                  <a:srgbClr val="C00000"/>
                </a:solidFill>
              </a:rPr>
              <a:t>utter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348880"/>
            <a:ext cx="2148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v</a:t>
            </a:r>
            <a:r>
              <a:rPr lang="cs-CZ" sz="2800" dirty="0" err="1" smtClean="0">
                <a:solidFill>
                  <a:srgbClr val="C00000"/>
                </a:solidFill>
              </a:rPr>
              <a:t>egetables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3357562"/>
            <a:ext cx="1290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b</a:t>
            </a:r>
            <a:r>
              <a:rPr lang="cs-CZ" sz="2800" dirty="0" err="1" smtClean="0">
                <a:solidFill>
                  <a:srgbClr val="C00000"/>
                </a:solidFill>
              </a:rPr>
              <a:t>read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4286256"/>
            <a:ext cx="1434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l</a:t>
            </a:r>
            <a:r>
              <a:rPr lang="cs-CZ" sz="2800" dirty="0" smtClean="0">
                <a:solidFill>
                  <a:srgbClr val="C00000"/>
                </a:solidFill>
              </a:rPr>
              <a:t>emon.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515719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ot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chocolate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</a:t>
            </a:r>
            <a:r>
              <a:rPr lang="cs-CZ" smtClean="0"/>
              <a:t>tyto věty</a:t>
            </a:r>
            <a:endParaRPr lang="cs-CZ" dirty="0"/>
          </a:p>
        </p:txBody>
      </p:sp>
      <p:pic>
        <p:nvPicPr>
          <p:cNvPr id="6" name="Zástupný symbol pro obsah 5" descr="MH90028071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1473" y="1571613"/>
            <a:ext cx="1643074" cy="1643074"/>
          </a:xfrm>
        </p:spPr>
      </p:pic>
      <p:sp>
        <p:nvSpPr>
          <p:cNvPr id="7" name="TextovéPole 6"/>
          <p:cNvSpPr txBox="1"/>
          <p:nvPr/>
        </p:nvSpPr>
        <p:spPr>
          <a:xfrm>
            <a:off x="2267744" y="2132856"/>
            <a:ext cx="2503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On má rád med.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492896"/>
            <a:ext cx="3006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likes</a:t>
            </a:r>
            <a:r>
              <a:rPr lang="cs-CZ" sz="2800" dirty="0" smtClean="0"/>
              <a:t> </a:t>
            </a:r>
            <a:r>
              <a:rPr lang="cs-CZ" sz="2800" dirty="0" err="1" smtClean="0"/>
              <a:t>honey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9" name="Obrázek 8" descr="MH9000896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5" y="1571613"/>
            <a:ext cx="1428759" cy="142875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300192" y="2060848"/>
            <a:ext cx="26431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Nemám rád mléko.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2420888"/>
            <a:ext cx="2987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don‘t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milk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2" name="Obrázek 11" descr="MH90021577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357562"/>
            <a:ext cx="1428760" cy="142876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051720" y="3861048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Ona nemá ráda sýr.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4365104"/>
            <a:ext cx="45154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doesn</a:t>
            </a:r>
            <a:r>
              <a:rPr lang="cs-CZ" sz="2800" dirty="0" smtClean="0"/>
              <a:t>‘t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cheese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5" name="Obrázek 14" descr="MH90044054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4857760"/>
            <a:ext cx="1619251" cy="161925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051720" y="5517232"/>
            <a:ext cx="2286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Ona má ráda čaj.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5949280"/>
            <a:ext cx="2502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likes</a:t>
            </a:r>
            <a:r>
              <a:rPr lang="cs-CZ" sz="2800" dirty="0" smtClean="0"/>
              <a:t> </a:t>
            </a:r>
            <a:r>
              <a:rPr lang="cs-CZ" sz="2800" dirty="0" err="1" smtClean="0"/>
              <a:t>tea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8" name="Obrázek 17" descr="MH90023229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3504" y="3214686"/>
            <a:ext cx="1285884" cy="1285884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6300192" y="3645024"/>
            <a:ext cx="24288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Mám rád cukr.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4005064"/>
            <a:ext cx="2319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sugar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1" name="Obrázek 20" descr="MH90023379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72066" y="4786322"/>
            <a:ext cx="1285884" cy="1285884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6156176" y="5589240"/>
            <a:ext cx="26431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On nemá rád rohlíky.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6021288"/>
            <a:ext cx="3468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doesn</a:t>
            </a:r>
            <a:r>
              <a:rPr lang="cs-CZ" sz="2800" dirty="0" smtClean="0"/>
              <a:t>‘t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rolls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4" grpId="0"/>
      <p:bldP spid="17" grpId="0"/>
      <p:bldP spid="20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171</TotalTime>
  <Words>328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MEALS</vt:lpstr>
      <vt:lpstr>ANOTACE</vt:lpstr>
      <vt:lpstr>Procvič nová slovíčka</vt:lpstr>
      <vt:lpstr>Vyber správně napsaná slovíčka</vt:lpstr>
      <vt:lpstr>Máš rád……(otázky a odpovědi)</vt:lpstr>
      <vt:lpstr>Odpovídej, co máš a nemáš rád</vt:lpstr>
      <vt:lpstr>Věty kladné a záporné</vt:lpstr>
      <vt:lpstr>Doplň slovíčka podle obrázku</vt:lpstr>
      <vt:lpstr>Přelož tyto věty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Simona</cp:lastModifiedBy>
  <cp:revision>33</cp:revision>
  <dcterms:created xsi:type="dcterms:W3CDTF">2011-11-02T19:48:00Z</dcterms:created>
  <dcterms:modified xsi:type="dcterms:W3CDTF">2012-03-28T07:24:08Z</dcterms:modified>
</cp:coreProperties>
</file>