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VY_32_INOVACE_08_Anglický jazyk 4.ročník_</a:t>
          </a:r>
          <a:r>
            <a:rPr lang="cs-CZ" sz="1600" baseline="0" dirty="0" err="1" smtClean="0"/>
            <a:t>Clothes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AUTOR:Mgr. </a:t>
          </a:r>
          <a:r>
            <a:rPr lang="cs-CZ" sz="2000" dirty="0" smtClean="0"/>
            <a:t>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err="1" smtClean="0"/>
            <a:t>Clothes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5F0156-D1A5-425A-A8A6-3B3E27B4B1D5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C357710-B284-41C1-B7BD-BAD58C31A16B}" type="presOf" srcId="{D1B46980-6531-4606-95E6-44980827E919}" destId="{2BE915AB-18AA-4053-B92C-3BFC9ED204BB}" srcOrd="1" destOrd="0" presId="urn:microsoft.com/office/officeart/2005/8/layout/target3"/>
    <dgm:cxn modelId="{04A415B5-12CB-40DF-ABE9-596F70CCA1A0}" type="presOf" srcId="{D1D4F407-5343-4D3F-B5B9-D407B03CAEB4}" destId="{AED2198E-93D5-4001-81B4-73124B309672}" srcOrd="1" destOrd="0" presId="urn:microsoft.com/office/officeart/2005/8/layout/target3"/>
    <dgm:cxn modelId="{8C1F5B1F-B010-433C-9A0E-10626B22DE41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3A39310-D4C7-40DE-BA66-6980D37F3F11}" type="presOf" srcId="{D1B46980-6531-4606-95E6-44980827E919}" destId="{6140AFEC-043D-4C43-A2F9-D0F5331DF3A3}" srcOrd="0" destOrd="0" presId="urn:microsoft.com/office/officeart/2005/8/layout/target3"/>
    <dgm:cxn modelId="{06CCFEBF-C483-4BEE-9580-79A42711F43E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2FB792A-F9C5-49CC-893C-E52EA708D686}" type="presOf" srcId="{B651F6E3-6281-48DB-9319-2AEAFDAE7572}" destId="{6BB5E863-4638-4E1D-BFDE-399D028AC4ED}" srcOrd="1" destOrd="0" presId="urn:microsoft.com/office/officeart/2005/8/layout/target3"/>
    <dgm:cxn modelId="{F2B0562D-A03A-40FC-94CC-61DE1684CC74}" type="presOf" srcId="{D8197B8C-B260-4A16-BDF4-0947B075E274}" destId="{25B08C86-7E15-44DC-BE7F-FFB55DD49D12}" srcOrd="0" destOrd="0" presId="urn:microsoft.com/office/officeart/2005/8/layout/target3"/>
    <dgm:cxn modelId="{AAAE431D-0A44-448B-9BFC-572E03F45D1B}" type="presOf" srcId="{D1D4F407-5343-4D3F-B5B9-D407B03CAEB4}" destId="{D005CE8C-CC26-4C3E-AC11-E15060ECD759}" srcOrd="0" destOrd="0" presId="urn:microsoft.com/office/officeart/2005/8/layout/target3"/>
    <dgm:cxn modelId="{0602BC6F-8443-4791-824A-6842249AD920}" type="presOf" srcId="{D8197B8C-B260-4A16-BDF4-0947B075E274}" destId="{5A5FFA88-C948-4069-8E93-59FA12366E83}" srcOrd="1" destOrd="0" presId="urn:microsoft.com/office/officeart/2005/8/layout/target3"/>
    <dgm:cxn modelId="{B0944DB8-0FF3-4BB1-B32F-8F56E0B04663}" type="presOf" srcId="{4C35D32F-0EAB-4CD7-82EE-45574DC2A586}" destId="{890E4F0B-2866-4A3F-A3C7-2A14B1797930}" srcOrd="1" destOrd="0" presId="urn:microsoft.com/office/officeart/2005/8/layout/target3"/>
    <dgm:cxn modelId="{EC377237-E98C-4145-BE9E-CDA1D82F863F}" type="presParOf" srcId="{333A1088-737F-45CB-B68E-254E46348037}" destId="{F5ABB229-8D3B-4694-996A-96F23CF14429}" srcOrd="0" destOrd="0" presId="urn:microsoft.com/office/officeart/2005/8/layout/target3"/>
    <dgm:cxn modelId="{6368E47D-D6AB-4858-A850-BA37836FC80A}" type="presParOf" srcId="{333A1088-737F-45CB-B68E-254E46348037}" destId="{F41139FD-01EE-4571-8B17-4FB00FC51163}" srcOrd="1" destOrd="0" presId="urn:microsoft.com/office/officeart/2005/8/layout/target3"/>
    <dgm:cxn modelId="{12704985-CA7D-4C7F-92C5-6D2C87AE5684}" type="presParOf" srcId="{333A1088-737F-45CB-B68E-254E46348037}" destId="{D005CE8C-CC26-4C3E-AC11-E15060ECD759}" srcOrd="2" destOrd="0" presId="urn:microsoft.com/office/officeart/2005/8/layout/target3"/>
    <dgm:cxn modelId="{5F186661-F531-4A44-9F33-06513884BFB8}" type="presParOf" srcId="{333A1088-737F-45CB-B68E-254E46348037}" destId="{2C702D82-9B77-49B7-9568-BB8EB47C3372}" srcOrd="3" destOrd="0" presId="urn:microsoft.com/office/officeart/2005/8/layout/target3"/>
    <dgm:cxn modelId="{54451967-D2D8-413E-ABA2-CDE1FE8D4778}" type="presParOf" srcId="{333A1088-737F-45CB-B68E-254E46348037}" destId="{A52A0455-90FF-4808-ABD0-F02540D31D5A}" srcOrd="4" destOrd="0" presId="urn:microsoft.com/office/officeart/2005/8/layout/target3"/>
    <dgm:cxn modelId="{B4871CC0-3308-4C96-8168-84734CA8F5E2}" type="presParOf" srcId="{333A1088-737F-45CB-B68E-254E46348037}" destId="{6140AFEC-043D-4C43-A2F9-D0F5331DF3A3}" srcOrd="5" destOrd="0" presId="urn:microsoft.com/office/officeart/2005/8/layout/target3"/>
    <dgm:cxn modelId="{A40E0DB6-6012-42DF-8D93-6985296F550C}" type="presParOf" srcId="{333A1088-737F-45CB-B68E-254E46348037}" destId="{9358AC05-5D7D-4327-9F80-1AD486AEA664}" srcOrd="6" destOrd="0" presId="urn:microsoft.com/office/officeart/2005/8/layout/target3"/>
    <dgm:cxn modelId="{485C5A09-669B-4FAD-8B31-39B08CBA6BC4}" type="presParOf" srcId="{333A1088-737F-45CB-B68E-254E46348037}" destId="{313FC574-E1CD-4FB4-B054-0B805CE0447D}" srcOrd="7" destOrd="0" presId="urn:microsoft.com/office/officeart/2005/8/layout/target3"/>
    <dgm:cxn modelId="{A9E001BA-4DA6-4853-BD88-A321730D65BA}" type="presParOf" srcId="{333A1088-737F-45CB-B68E-254E46348037}" destId="{619D679B-A015-4ECF-8348-D1034C574F40}" srcOrd="8" destOrd="0" presId="urn:microsoft.com/office/officeart/2005/8/layout/target3"/>
    <dgm:cxn modelId="{937DA503-6F86-421F-B41E-6E2C89164B85}" type="presParOf" srcId="{333A1088-737F-45CB-B68E-254E46348037}" destId="{322283A8-4A27-4CDA-BAE3-F381106A9174}" srcOrd="9" destOrd="0" presId="urn:microsoft.com/office/officeart/2005/8/layout/target3"/>
    <dgm:cxn modelId="{62D00801-2239-4766-8D7B-174230963AB9}" type="presParOf" srcId="{333A1088-737F-45CB-B68E-254E46348037}" destId="{FFC9F71D-1B4F-4AD9-A4A6-86ADEFC8AF5C}" srcOrd="10" destOrd="0" presId="urn:microsoft.com/office/officeart/2005/8/layout/target3"/>
    <dgm:cxn modelId="{8E97EE49-0CCF-46C6-97EE-8EBB87F3EEB2}" type="presParOf" srcId="{333A1088-737F-45CB-B68E-254E46348037}" destId="{25B08C86-7E15-44DC-BE7F-FFB55DD49D12}" srcOrd="11" destOrd="0" presId="urn:microsoft.com/office/officeart/2005/8/layout/target3"/>
    <dgm:cxn modelId="{78F71286-7087-45DB-A44B-2D8C7E6F2F5E}" type="presParOf" srcId="{333A1088-737F-45CB-B68E-254E46348037}" destId="{76644BE8-9D7C-4C09-B250-3D10AF48CBB7}" srcOrd="12" destOrd="0" presId="urn:microsoft.com/office/officeart/2005/8/layout/target3"/>
    <dgm:cxn modelId="{67C3FDB3-D97D-4C2F-99EF-BFEFF18BDE09}" type="presParOf" srcId="{333A1088-737F-45CB-B68E-254E46348037}" destId="{EE85B701-7295-41C0-BA7A-34D3756A2AE6}" srcOrd="13" destOrd="0" presId="urn:microsoft.com/office/officeart/2005/8/layout/target3"/>
    <dgm:cxn modelId="{FA662C55-19F2-4EBF-B8EB-1D726C8ED1C7}" type="presParOf" srcId="{333A1088-737F-45CB-B68E-254E46348037}" destId="{8BEBB6EC-1DAA-4CAC-8A25-BC0FCBD5DBD5}" srcOrd="14" destOrd="0" presId="urn:microsoft.com/office/officeart/2005/8/layout/target3"/>
    <dgm:cxn modelId="{40B8B514-9B0E-4F67-91C2-BC2ECF38590F}" type="presParOf" srcId="{333A1088-737F-45CB-B68E-254E46348037}" destId="{AED2198E-93D5-4001-81B4-73124B309672}" srcOrd="15" destOrd="0" presId="urn:microsoft.com/office/officeart/2005/8/layout/target3"/>
    <dgm:cxn modelId="{07B7A304-3DD3-42A9-88A3-24EA975AB9F2}" type="presParOf" srcId="{333A1088-737F-45CB-B68E-254E46348037}" destId="{2BE915AB-18AA-4053-B92C-3BFC9ED204BB}" srcOrd="16" destOrd="0" presId="urn:microsoft.com/office/officeart/2005/8/layout/target3"/>
    <dgm:cxn modelId="{8BE968E8-48DD-4DC1-AEB0-A62E9079128E}" type="presParOf" srcId="{333A1088-737F-45CB-B68E-254E46348037}" destId="{6BB5E863-4638-4E1D-BFDE-399D028AC4ED}" srcOrd="17" destOrd="0" presId="urn:microsoft.com/office/officeart/2005/8/layout/target3"/>
    <dgm:cxn modelId="{BBFDE9B5-95F9-4379-BF73-31CE0CAD163F}" type="presParOf" srcId="{333A1088-737F-45CB-B68E-254E46348037}" destId="{5A5FFA88-C948-4069-8E93-59FA12366E83}" srcOrd="18" destOrd="0" presId="urn:microsoft.com/office/officeart/2005/8/layout/target3"/>
    <dgm:cxn modelId="{549ABECD-1BB1-447C-B9AF-6E9A378B5AF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AUTOR:Mgr. </a:t>
          </a:r>
          <a:r>
            <a:rPr lang="cs-CZ" sz="2000" kern="1200" dirty="0" smtClean="0"/>
            <a:t>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VY_32_INOVACE_08_Anglický jazyk 4.ročník_</a:t>
          </a:r>
          <a:r>
            <a:rPr lang="cs-CZ" sz="1600" kern="1200" baseline="0" dirty="0" err="1" smtClean="0"/>
            <a:t>Clothes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err="1" smtClean="0"/>
            <a:t>Clothes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E4CEA78-A8EB-4613-9670-3C3D6AB280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D7B8188-B40E-47B6-BD6B-1B8425590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CLOTHES</a:t>
            </a:r>
            <a:endParaRPr lang="cs-CZ" dirty="0"/>
          </a:p>
        </p:txBody>
      </p:sp>
      <p:pic>
        <p:nvPicPr>
          <p:cNvPr id="6" name="Zástupný symbol pro obsah 5" descr="MH9002809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28887" y="2485231"/>
            <a:ext cx="3095625" cy="3095625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4.ročníku.</a:t>
            </a:r>
          </a:p>
          <a:p>
            <a:r>
              <a:rPr lang="cs-CZ" dirty="0" smtClean="0"/>
              <a:t>Doplní si a zopakují slovní zásobu, procvičí si barvy.</a:t>
            </a:r>
          </a:p>
          <a:p>
            <a:r>
              <a:rPr lang="cs-CZ" dirty="0" smtClean="0"/>
              <a:t>Stránky lze využít jako pracovní listy.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PROCVIČUJ </a:t>
            </a:r>
            <a:r>
              <a:rPr lang="cs-CZ" dirty="0" smtClean="0"/>
              <a:t>BARVY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642910" y="2285992"/>
            <a:ext cx="928694" cy="857256"/>
          </a:xfrm>
          <a:prstGeom prst="smileyFac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642910" y="3500438"/>
            <a:ext cx="928694" cy="857256"/>
          </a:xfrm>
          <a:prstGeom prst="smileyFac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642910" y="5000636"/>
            <a:ext cx="928694" cy="857256"/>
          </a:xfrm>
          <a:prstGeom prst="smileyFace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5786446" y="4857760"/>
            <a:ext cx="928694" cy="857256"/>
          </a:xfrm>
          <a:prstGeom prst="smileyFac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3286116" y="4929198"/>
            <a:ext cx="928694" cy="857256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5715008" y="3643314"/>
            <a:ext cx="928694" cy="857256"/>
          </a:xfrm>
          <a:prstGeom prst="smileyFac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3357554" y="3571876"/>
            <a:ext cx="928694" cy="857256"/>
          </a:xfrm>
          <a:prstGeom prst="smileyFac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428992" y="2285992"/>
            <a:ext cx="928694" cy="857256"/>
          </a:xfrm>
          <a:prstGeom prst="smileyFac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5715008" y="2285992"/>
            <a:ext cx="928694" cy="857256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ný popisek 13"/>
          <p:cNvSpPr/>
          <p:nvPr/>
        </p:nvSpPr>
        <p:spPr>
          <a:xfrm>
            <a:off x="1428728" y="1857364"/>
            <a:ext cx="1357322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orange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Oválný popisek 14"/>
          <p:cNvSpPr/>
          <p:nvPr/>
        </p:nvSpPr>
        <p:spPr>
          <a:xfrm>
            <a:off x="1428728" y="3214686"/>
            <a:ext cx="1285884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p</a:t>
            </a:r>
            <a:r>
              <a:rPr lang="cs-CZ" sz="2000" dirty="0" err="1" smtClean="0">
                <a:solidFill>
                  <a:schemeClr val="tx1"/>
                </a:solidFill>
              </a:rPr>
              <a:t>pink</a:t>
            </a:r>
            <a:endParaRPr lang="cs-CZ" sz="2000" dirty="0"/>
          </a:p>
        </p:txBody>
      </p:sp>
      <p:sp>
        <p:nvSpPr>
          <p:cNvPr id="16" name="Oválný popisek 15"/>
          <p:cNvSpPr/>
          <p:nvPr/>
        </p:nvSpPr>
        <p:spPr>
          <a:xfrm>
            <a:off x="1285852" y="4572008"/>
            <a:ext cx="1500198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purple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7" name="Oválný popisek 16"/>
          <p:cNvSpPr/>
          <p:nvPr/>
        </p:nvSpPr>
        <p:spPr>
          <a:xfrm>
            <a:off x="3857620" y="4357694"/>
            <a:ext cx="1285884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white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8" name="Oválný popisek 17"/>
          <p:cNvSpPr/>
          <p:nvPr/>
        </p:nvSpPr>
        <p:spPr>
          <a:xfrm>
            <a:off x="3929058" y="3214686"/>
            <a:ext cx="1285884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grey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9" name="Oválný popisek 18"/>
          <p:cNvSpPr/>
          <p:nvPr/>
        </p:nvSpPr>
        <p:spPr>
          <a:xfrm>
            <a:off x="4071934" y="1928802"/>
            <a:ext cx="1285884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red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6357950" y="1857364"/>
            <a:ext cx="1571636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yellow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1" name="Oválný popisek 20"/>
          <p:cNvSpPr/>
          <p:nvPr/>
        </p:nvSpPr>
        <p:spPr>
          <a:xfrm>
            <a:off x="6286512" y="3357562"/>
            <a:ext cx="1285884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black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2" name="Oválný popisek 21"/>
          <p:cNvSpPr/>
          <p:nvPr/>
        </p:nvSpPr>
        <p:spPr>
          <a:xfrm>
            <a:off x="6500826" y="4572008"/>
            <a:ext cx="1285884" cy="714380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green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 NOVÁ </a:t>
            </a:r>
            <a:r>
              <a:rPr lang="cs-CZ" dirty="0" smtClean="0"/>
              <a:t>SLOVÍČKA</a:t>
            </a:r>
            <a:endParaRPr lang="cs-CZ" dirty="0"/>
          </a:p>
        </p:txBody>
      </p:sp>
      <p:pic>
        <p:nvPicPr>
          <p:cNvPr id="4" name="Zástupný symbol pro obsah 3" descr="MH9004324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3" y="1785927"/>
            <a:ext cx="1500198" cy="1500198"/>
          </a:xfrm>
        </p:spPr>
      </p:pic>
      <p:pic>
        <p:nvPicPr>
          <p:cNvPr id="5" name="Obrázek 4" descr="G19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714488"/>
            <a:ext cx="1285884" cy="1285884"/>
          </a:xfrm>
          <a:prstGeom prst="rect">
            <a:avLst/>
          </a:prstGeom>
        </p:spPr>
      </p:pic>
      <p:pic>
        <p:nvPicPr>
          <p:cNvPr id="6" name="Obrázek 5" descr="MH9000404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3357562"/>
            <a:ext cx="1547813" cy="1547813"/>
          </a:xfrm>
          <a:prstGeom prst="rect">
            <a:avLst/>
          </a:prstGeom>
        </p:spPr>
      </p:pic>
      <p:pic>
        <p:nvPicPr>
          <p:cNvPr id="7" name="Obrázek 6" descr="MH90023297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3071810"/>
            <a:ext cx="1500198" cy="1500198"/>
          </a:xfrm>
          <a:prstGeom prst="rect">
            <a:avLst/>
          </a:prstGeom>
        </p:spPr>
      </p:pic>
      <p:pic>
        <p:nvPicPr>
          <p:cNvPr id="8" name="Obrázek 7" descr="thumbnailCA2CE8X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4348" y="5214950"/>
            <a:ext cx="1085851" cy="1085851"/>
          </a:xfrm>
          <a:prstGeom prst="rect">
            <a:avLst/>
          </a:prstGeom>
        </p:spPr>
      </p:pic>
      <p:pic>
        <p:nvPicPr>
          <p:cNvPr id="9" name="Obrázek 8" descr="thumbnailCA6QCVC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4876" y="4857760"/>
            <a:ext cx="1571636" cy="1571636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357422" y="2071678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cap</a:t>
            </a:r>
            <a:endParaRPr lang="cs-CZ" sz="2800" dirty="0"/>
          </a:p>
        </p:txBody>
      </p:sp>
      <p:cxnSp>
        <p:nvCxnSpPr>
          <p:cNvPr id="12" name="Přímá spojovací šipka 11"/>
          <p:cNvCxnSpPr>
            <a:endCxn id="4" idx="0"/>
          </p:cNvCxnSpPr>
          <p:nvPr/>
        </p:nvCxnSpPr>
        <p:spPr>
          <a:xfrm rot="10800000">
            <a:off x="1321572" y="1785928"/>
            <a:ext cx="1035850" cy="285751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285984" y="4071942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blouse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85984" y="5643578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tights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286512" y="2000240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trainers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00826" y="3714752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sweater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00826" y="5572140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T-</a:t>
            </a:r>
            <a:r>
              <a:rPr lang="cs-CZ" sz="2800" dirty="0" err="1" smtClean="0"/>
              <a:t>shirt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 POPLETENÁ </a:t>
            </a:r>
            <a:r>
              <a:rPr lang="cs-CZ" dirty="0" smtClean="0"/>
              <a:t>SLOVÍČKA</a:t>
            </a:r>
            <a:endParaRPr lang="cs-CZ" dirty="0"/>
          </a:p>
        </p:txBody>
      </p:sp>
      <p:pic>
        <p:nvPicPr>
          <p:cNvPr id="4" name="Zástupný symbol pro obsah 3" descr="thumbnailCA4L921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714488"/>
            <a:ext cx="1524000" cy="1333500"/>
          </a:xfrm>
        </p:spPr>
      </p:pic>
      <p:pic>
        <p:nvPicPr>
          <p:cNvPr id="5" name="Obrázek 4" descr="thumbnailCACMX6I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429000"/>
            <a:ext cx="1928826" cy="1446620"/>
          </a:xfrm>
          <a:prstGeom prst="rect">
            <a:avLst/>
          </a:prstGeom>
        </p:spPr>
      </p:pic>
      <p:pic>
        <p:nvPicPr>
          <p:cNvPr id="6" name="Obrázek 5" descr="thumbnailCAGCXAV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2976" y="5429264"/>
            <a:ext cx="865161" cy="1071570"/>
          </a:xfrm>
          <a:prstGeom prst="rect">
            <a:avLst/>
          </a:prstGeom>
        </p:spPr>
      </p:pic>
      <p:pic>
        <p:nvPicPr>
          <p:cNvPr id="7" name="Obrázek 6" descr="thumbnailCAHHV7NH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1785926"/>
            <a:ext cx="1143008" cy="1143008"/>
          </a:xfrm>
          <a:prstGeom prst="rect">
            <a:avLst/>
          </a:prstGeom>
        </p:spPr>
      </p:pic>
      <p:pic>
        <p:nvPicPr>
          <p:cNvPr id="8" name="Obrázek 7" descr="thumbnailCAXHY9T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3357562"/>
            <a:ext cx="1285884" cy="771530"/>
          </a:xfrm>
          <a:prstGeom prst="rect">
            <a:avLst/>
          </a:prstGeom>
        </p:spPr>
      </p:pic>
      <p:pic>
        <p:nvPicPr>
          <p:cNvPr id="9" name="Obrázek 8" descr="thumbnailCAXV37V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2000" y="4714884"/>
            <a:ext cx="1095376" cy="1643064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357422" y="1857364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anorak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28860" y="2357430"/>
            <a:ext cx="1143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0070C0"/>
                </a:solidFill>
              </a:rPr>
              <a:t>coat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57884" y="5715016"/>
            <a:ext cx="1143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C00000"/>
                </a:solidFill>
              </a:rPr>
              <a:t>coat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15008" y="5214950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anorak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714612" y="3643314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chemeClr val="accent1">
                    <a:lumMod val="50000"/>
                  </a:schemeClr>
                </a:solidFill>
              </a:rPr>
              <a:t>skirt</a:t>
            </a:r>
            <a:endParaRPr lang="cs-CZ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857488" y="4286256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chemeClr val="accent1">
                    <a:lumMod val="50000"/>
                  </a:schemeClr>
                </a:solidFill>
              </a:rPr>
              <a:t>shirt</a:t>
            </a:r>
            <a:endParaRPr lang="cs-CZ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72198" y="2357430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shirt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29322" y="1785926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skirt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00298" y="550070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shoes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00298" y="6072206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socks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072198" y="335756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00B050"/>
                </a:solidFill>
              </a:rPr>
              <a:t>shoes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072198" y="3929066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00B050"/>
                </a:solidFill>
              </a:rPr>
              <a:t>socks</a:t>
            </a:r>
            <a:endParaRPr lang="cs-CZ" sz="28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HE IS </a:t>
            </a:r>
            <a:r>
              <a:rPr lang="cs-CZ" dirty="0" smtClean="0"/>
              <a:t>WEARING</a:t>
            </a:r>
            <a:endParaRPr lang="cs-CZ" dirty="0"/>
          </a:p>
        </p:txBody>
      </p:sp>
      <p:pic>
        <p:nvPicPr>
          <p:cNvPr id="4" name="Zástupný symbol pro obsah 3" descr="MH9004405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428868"/>
            <a:ext cx="3095625" cy="3095625"/>
          </a:xfrm>
        </p:spPr>
      </p:pic>
      <p:pic>
        <p:nvPicPr>
          <p:cNvPr id="6" name="Obrázek 5" descr="MH9004405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2357430"/>
            <a:ext cx="3095625" cy="309562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00298" y="2000240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r</a:t>
            </a:r>
            <a:r>
              <a:rPr lang="cs-CZ" sz="2800" dirty="0" err="1" smtClean="0"/>
              <a:t>ed</a:t>
            </a:r>
            <a:r>
              <a:rPr lang="cs-CZ" sz="2800" dirty="0" smtClean="0"/>
              <a:t> </a:t>
            </a:r>
            <a:r>
              <a:rPr lang="cs-CZ" sz="2800" dirty="0" err="1" smtClean="0"/>
              <a:t>sweater</a:t>
            </a:r>
            <a:endParaRPr lang="cs-CZ" sz="2800" dirty="0"/>
          </a:p>
        </p:txBody>
      </p:sp>
      <p:cxnSp>
        <p:nvCxnSpPr>
          <p:cNvPr id="10" name="Přímá spojovací šipka 9"/>
          <p:cNvCxnSpPr/>
          <p:nvPr/>
        </p:nvCxnSpPr>
        <p:spPr>
          <a:xfrm rot="10800000" flipV="1">
            <a:off x="2071670" y="2500306"/>
            <a:ext cx="1143008" cy="642942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2714612" y="4286256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b</a:t>
            </a:r>
            <a:r>
              <a:rPr lang="cs-CZ" sz="2800" dirty="0" err="1" smtClean="0"/>
              <a:t>lue</a:t>
            </a:r>
            <a:r>
              <a:rPr lang="cs-CZ" sz="2800" dirty="0" smtClean="0"/>
              <a:t> </a:t>
            </a:r>
            <a:r>
              <a:rPr lang="cs-CZ" sz="2800" dirty="0" err="1" smtClean="0"/>
              <a:t>trousers</a:t>
            </a:r>
            <a:endParaRPr lang="cs-CZ" sz="2800" dirty="0"/>
          </a:p>
        </p:txBody>
      </p:sp>
      <p:cxnSp>
        <p:nvCxnSpPr>
          <p:cNvPr id="13" name="Přímá spojovací šipka 12"/>
          <p:cNvCxnSpPr>
            <a:stCxn id="11" idx="1"/>
          </p:cNvCxnSpPr>
          <p:nvPr/>
        </p:nvCxnSpPr>
        <p:spPr>
          <a:xfrm rot="10800000" flipV="1">
            <a:off x="2071670" y="4547866"/>
            <a:ext cx="642942" cy="241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571736" y="5643578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g</a:t>
            </a:r>
            <a:r>
              <a:rPr lang="cs-CZ" sz="2800" dirty="0" err="1" smtClean="0"/>
              <a:t>rey</a:t>
            </a:r>
            <a:r>
              <a:rPr lang="cs-CZ" sz="2800" dirty="0" smtClean="0"/>
              <a:t> </a:t>
            </a:r>
            <a:r>
              <a:rPr lang="cs-CZ" sz="2800" dirty="0" err="1" smtClean="0"/>
              <a:t>trainers</a:t>
            </a:r>
            <a:endParaRPr lang="cs-CZ" sz="2800" dirty="0"/>
          </a:p>
        </p:txBody>
      </p:sp>
      <p:cxnSp>
        <p:nvCxnSpPr>
          <p:cNvPr id="16" name="Přímá spojovací šipka 15"/>
          <p:cNvCxnSpPr>
            <a:stCxn id="14" idx="1"/>
          </p:cNvCxnSpPr>
          <p:nvPr/>
        </p:nvCxnSpPr>
        <p:spPr>
          <a:xfrm rot="10800000">
            <a:off x="2214546" y="5429264"/>
            <a:ext cx="357190" cy="4759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5572132" y="1571612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y</a:t>
            </a:r>
            <a:r>
              <a:rPr lang="cs-CZ" sz="2800" dirty="0" err="1" smtClean="0"/>
              <a:t>ellow</a:t>
            </a:r>
            <a:r>
              <a:rPr lang="cs-CZ" sz="2800" dirty="0" smtClean="0"/>
              <a:t> T-</a:t>
            </a:r>
            <a:r>
              <a:rPr lang="cs-CZ" sz="2800" dirty="0" err="1" smtClean="0"/>
              <a:t>shirt</a:t>
            </a:r>
            <a:endParaRPr lang="cs-CZ" sz="2800" dirty="0"/>
          </a:p>
        </p:txBody>
      </p:sp>
      <p:cxnSp>
        <p:nvCxnSpPr>
          <p:cNvPr id="19" name="Přímá spojovací šipka 18"/>
          <p:cNvCxnSpPr>
            <a:stCxn id="17" idx="2"/>
          </p:cNvCxnSpPr>
          <p:nvPr/>
        </p:nvCxnSpPr>
        <p:spPr>
          <a:xfrm rot="5400000">
            <a:off x="5851602" y="2101115"/>
            <a:ext cx="976978" cy="964413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6000760" y="3500438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b</a:t>
            </a:r>
            <a:r>
              <a:rPr lang="cs-CZ" sz="2800" dirty="0" err="1" smtClean="0"/>
              <a:t>lue</a:t>
            </a:r>
            <a:r>
              <a:rPr lang="cs-CZ" sz="2800" dirty="0" smtClean="0"/>
              <a:t> </a:t>
            </a:r>
            <a:r>
              <a:rPr lang="cs-CZ" sz="2800" dirty="0" err="1" smtClean="0"/>
              <a:t>trousers</a:t>
            </a:r>
            <a:endParaRPr lang="cs-CZ" sz="2800" dirty="0"/>
          </a:p>
        </p:txBody>
      </p:sp>
      <p:cxnSp>
        <p:nvCxnSpPr>
          <p:cNvPr id="22" name="Přímá spojovací šipka 21"/>
          <p:cNvCxnSpPr>
            <a:stCxn id="20" idx="2"/>
          </p:cNvCxnSpPr>
          <p:nvPr/>
        </p:nvCxnSpPr>
        <p:spPr>
          <a:xfrm rot="5400000">
            <a:off x="6262370" y="3762048"/>
            <a:ext cx="619788" cy="11430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6215074" y="5786454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g</a:t>
            </a:r>
            <a:r>
              <a:rPr lang="cs-CZ" sz="2800" dirty="0" err="1" smtClean="0"/>
              <a:t>rey</a:t>
            </a:r>
            <a:r>
              <a:rPr lang="cs-CZ" sz="2800" dirty="0" smtClean="0"/>
              <a:t> </a:t>
            </a:r>
            <a:r>
              <a:rPr lang="cs-CZ" sz="2800" dirty="0" err="1" smtClean="0"/>
              <a:t>shoes</a:t>
            </a:r>
            <a:endParaRPr lang="cs-CZ" sz="2800" dirty="0"/>
          </a:p>
        </p:txBody>
      </p:sp>
      <p:cxnSp>
        <p:nvCxnSpPr>
          <p:cNvPr id="25" name="Přímá spojovací šipka 24"/>
          <p:cNvCxnSpPr>
            <a:stCxn id="23" idx="0"/>
          </p:cNvCxnSpPr>
          <p:nvPr/>
        </p:nvCxnSpPr>
        <p:spPr>
          <a:xfrm rot="16200000" flipV="1">
            <a:off x="6786578" y="5143512"/>
            <a:ext cx="428628" cy="8572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4" grpId="0"/>
      <p:bldP spid="17" grpId="0"/>
      <p:bldP spid="20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SHE IS </a:t>
            </a:r>
            <a:r>
              <a:rPr lang="cs-CZ" dirty="0" smtClean="0"/>
              <a:t>WEARING</a:t>
            </a:r>
            <a:endParaRPr lang="cs-CZ" dirty="0"/>
          </a:p>
        </p:txBody>
      </p:sp>
      <p:pic>
        <p:nvPicPr>
          <p:cNvPr id="10" name="Zástupný symbol pro obsah 9" descr="MH9003607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285992"/>
            <a:ext cx="3095625" cy="3095625"/>
          </a:xfrm>
        </p:spPr>
      </p:pic>
      <p:pic>
        <p:nvPicPr>
          <p:cNvPr id="11" name="Obrázek 10" descr="MH9003608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2428868"/>
            <a:ext cx="3095625" cy="3095625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142976" y="5429264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p</a:t>
            </a:r>
            <a:r>
              <a:rPr lang="cs-CZ" sz="2800" dirty="0" err="1" smtClean="0"/>
              <a:t>urple</a:t>
            </a:r>
            <a:r>
              <a:rPr lang="cs-CZ" sz="2800" dirty="0" smtClean="0"/>
              <a:t> </a:t>
            </a:r>
            <a:r>
              <a:rPr lang="cs-CZ" sz="2800" dirty="0" err="1" smtClean="0"/>
              <a:t>dress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00760" y="2714620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ink </a:t>
            </a:r>
            <a:r>
              <a:rPr lang="cs-CZ" sz="2800" dirty="0" err="1" smtClean="0"/>
              <a:t>blouse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857884" y="4071942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y</a:t>
            </a:r>
            <a:r>
              <a:rPr lang="cs-CZ" sz="2800" dirty="0" err="1" smtClean="0"/>
              <a:t>ellow</a:t>
            </a:r>
            <a:r>
              <a:rPr lang="cs-CZ" sz="2800" dirty="0" smtClean="0"/>
              <a:t> </a:t>
            </a:r>
            <a:r>
              <a:rPr lang="cs-CZ" sz="2800" dirty="0" err="1" smtClean="0"/>
              <a:t>skirt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86446" y="5500702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/>
              <a:t>b</a:t>
            </a:r>
            <a:r>
              <a:rPr lang="cs-CZ" sz="2800" dirty="0" err="1" smtClean="0"/>
              <a:t>lack</a:t>
            </a:r>
            <a:r>
              <a:rPr lang="cs-CZ" sz="2800" dirty="0" smtClean="0"/>
              <a:t> </a:t>
            </a:r>
            <a:r>
              <a:rPr lang="cs-CZ" sz="2800" dirty="0" err="1" smtClean="0"/>
              <a:t>shoes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96</TotalTime>
  <Words>107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Snímek 1</vt:lpstr>
      <vt:lpstr>CLOTHES</vt:lpstr>
      <vt:lpstr>ANOTACE</vt:lpstr>
      <vt:lpstr>PROCVIČUJ BARVY</vt:lpstr>
      <vt:lpstr>PROCVIČ NOVÁ SLOVÍČKA</vt:lpstr>
      <vt:lpstr>OPRAV POPLETENÁ SLOVÍČKA</vt:lpstr>
      <vt:lpstr>HE IS WEARING</vt:lpstr>
      <vt:lpstr>SHE IS WEARING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Guest</cp:lastModifiedBy>
  <cp:revision>20</cp:revision>
  <dcterms:created xsi:type="dcterms:W3CDTF">2011-11-06T15:17:20Z</dcterms:created>
  <dcterms:modified xsi:type="dcterms:W3CDTF">2012-03-25T14:27:56Z</dcterms:modified>
</cp:coreProperties>
</file>