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VY_32_INOVACE_09_Anglický jazyk 4.ročník_My,</a:t>
          </a:r>
          <a:r>
            <a:rPr lang="cs-CZ" sz="1600" baseline="0" dirty="0" err="1" smtClean="0"/>
            <a:t>your</a:t>
          </a:r>
          <a:r>
            <a:rPr lang="cs-CZ" sz="1600" baseline="0" dirty="0" smtClean="0"/>
            <a:t>,his,her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My,</a:t>
          </a:r>
          <a:r>
            <a:rPr lang="cs-CZ" sz="2000" dirty="0" err="1" smtClean="0"/>
            <a:t>your</a:t>
          </a:r>
          <a:r>
            <a:rPr lang="cs-CZ" sz="2000" dirty="0" smtClean="0"/>
            <a:t>,his,her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53131A-6AE5-4CFE-87A2-2653E13C1A3A}" type="presOf" srcId="{D1D4F407-5343-4D3F-B5B9-D407B03CAEB4}" destId="{D005CE8C-CC26-4C3E-AC11-E15060ECD759}" srcOrd="0" destOrd="0" presId="urn:microsoft.com/office/officeart/2005/8/layout/target3"/>
    <dgm:cxn modelId="{7EDC2FEF-689E-4A34-80F3-0C504817D5E2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A8F8755-189B-4AB1-BFB5-F4D00644F18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011CCBF-D522-4C23-AEF3-C3D9E6605A74}" type="presOf" srcId="{B651F6E3-6281-48DB-9319-2AEAFDAE7572}" destId="{6BB5E863-4638-4E1D-BFDE-399D028AC4ED}" srcOrd="1" destOrd="0" presId="urn:microsoft.com/office/officeart/2005/8/layout/target3"/>
    <dgm:cxn modelId="{9D4161F0-FE46-474E-9D8E-202EBD5A63B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A9889D0-4D3D-4824-854B-FFA40448E796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A899187-1130-4650-9668-4B2AFF8E1E66}" type="presOf" srcId="{B651F6E3-6281-48DB-9319-2AEAFDAE7572}" destId="{619D679B-A015-4ECF-8348-D1034C574F40}" srcOrd="0" destOrd="0" presId="urn:microsoft.com/office/officeart/2005/8/layout/target3"/>
    <dgm:cxn modelId="{6E42A0C6-1EA8-4B1C-B421-2BE6179750F6}" type="presOf" srcId="{4C35D32F-0EAB-4CD7-82EE-45574DC2A586}" destId="{8BEBB6EC-1DAA-4CAC-8A25-BC0FCBD5DBD5}" srcOrd="0" destOrd="0" presId="urn:microsoft.com/office/officeart/2005/8/layout/target3"/>
    <dgm:cxn modelId="{E5A39EB2-10F1-49E0-9617-503EE6EDC823}" type="presOf" srcId="{D1D4F407-5343-4D3F-B5B9-D407B03CAEB4}" destId="{AED2198E-93D5-4001-81B4-73124B309672}" srcOrd="1" destOrd="0" presId="urn:microsoft.com/office/officeart/2005/8/layout/target3"/>
    <dgm:cxn modelId="{F29A0543-F3A2-4DC4-8A6F-1223E415372D}" type="presOf" srcId="{D8197B8C-B260-4A16-BDF4-0947B075E274}" destId="{25B08C86-7E15-44DC-BE7F-FFB55DD49D12}" srcOrd="0" destOrd="0" presId="urn:microsoft.com/office/officeart/2005/8/layout/target3"/>
    <dgm:cxn modelId="{CAB899CE-FF19-48B5-90ED-5E29CEB25605}" type="presOf" srcId="{757F3AB3-0718-4624-B441-E567A8F0AB56}" destId="{333A1088-737F-45CB-B68E-254E46348037}" srcOrd="0" destOrd="0" presId="urn:microsoft.com/office/officeart/2005/8/layout/target3"/>
    <dgm:cxn modelId="{48DFAD33-1539-43C2-BB4F-659327D9D7FD}" type="presParOf" srcId="{333A1088-737F-45CB-B68E-254E46348037}" destId="{F5ABB229-8D3B-4694-996A-96F23CF14429}" srcOrd="0" destOrd="0" presId="urn:microsoft.com/office/officeart/2005/8/layout/target3"/>
    <dgm:cxn modelId="{B7B5E562-9CA7-4249-B732-3594CC7B03FB}" type="presParOf" srcId="{333A1088-737F-45CB-B68E-254E46348037}" destId="{F41139FD-01EE-4571-8B17-4FB00FC51163}" srcOrd="1" destOrd="0" presId="urn:microsoft.com/office/officeart/2005/8/layout/target3"/>
    <dgm:cxn modelId="{558E8487-DCC8-4F20-BDCD-68AAF7D7B6D8}" type="presParOf" srcId="{333A1088-737F-45CB-B68E-254E46348037}" destId="{D005CE8C-CC26-4C3E-AC11-E15060ECD759}" srcOrd="2" destOrd="0" presId="urn:microsoft.com/office/officeart/2005/8/layout/target3"/>
    <dgm:cxn modelId="{5D11DD3D-D8CD-4BD9-B3C1-BDDF6A6AD6B0}" type="presParOf" srcId="{333A1088-737F-45CB-B68E-254E46348037}" destId="{2C702D82-9B77-49B7-9568-BB8EB47C3372}" srcOrd="3" destOrd="0" presId="urn:microsoft.com/office/officeart/2005/8/layout/target3"/>
    <dgm:cxn modelId="{C87B3DF7-4B25-4CC4-91DC-417F19B290FF}" type="presParOf" srcId="{333A1088-737F-45CB-B68E-254E46348037}" destId="{A52A0455-90FF-4808-ABD0-F02540D31D5A}" srcOrd="4" destOrd="0" presId="urn:microsoft.com/office/officeart/2005/8/layout/target3"/>
    <dgm:cxn modelId="{73701462-D4C8-4ED7-92AB-86140B4E754C}" type="presParOf" srcId="{333A1088-737F-45CB-B68E-254E46348037}" destId="{6140AFEC-043D-4C43-A2F9-D0F5331DF3A3}" srcOrd="5" destOrd="0" presId="urn:microsoft.com/office/officeart/2005/8/layout/target3"/>
    <dgm:cxn modelId="{FF03E561-1DA2-41C8-AF2B-26D9E147C2A6}" type="presParOf" srcId="{333A1088-737F-45CB-B68E-254E46348037}" destId="{9358AC05-5D7D-4327-9F80-1AD486AEA664}" srcOrd="6" destOrd="0" presId="urn:microsoft.com/office/officeart/2005/8/layout/target3"/>
    <dgm:cxn modelId="{C7A02768-D1AF-4B81-A641-807FAEE13C1C}" type="presParOf" srcId="{333A1088-737F-45CB-B68E-254E46348037}" destId="{313FC574-E1CD-4FB4-B054-0B805CE0447D}" srcOrd="7" destOrd="0" presId="urn:microsoft.com/office/officeart/2005/8/layout/target3"/>
    <dgm:cxn modelId="{FE3730A7-C7C3-4AC9-994F-28889C6186C4}" type="presParOf" srcId="{333A1088-737F-45CB-B68E-254E46348037}" destId="{619D679B-A015-4ECF-8348-D1034C574F40}" srcOrd="8" destOrd="0" presId="urn:microsoft.com/office/officeart/2005/8/layout/target3"/>
    <dgm:cxn modelId="{945DF5C8-B112-436E-99E2-8DA3719B6354}" type="presParOf" srcId="{333A1088-737F-45CB-B68E-254E46348037}" destId="{322283A8-4A27-4CDA-BAE3-F381106A9174}" srcOrd="9" destOrd="0" presId="urn:microsoft.com/office/officeart/2005/8/layout/target3"/>
    <dgm:cxn modelId="{B309A207-FD59-495F-912B-8BBC20433872}" type="presParOf" srcId="{333A1088-737F-45CB-B68E-254E46348037}" destId="{FFC9F71D-1B4F-4AD9-A4A6-86ADEFC8AF5C}" srcOrd="10" destOrd="0" presId="urn:microsoft.com/office/officeart/2005/8/layout/target3"/>
    <dgm:cxn modelId="{E417CAF3-782E-489C-A1BC-5AEE42F45C41}" type="presParOf" srcId="{333A1088-737F-45CB-B68E-254E46348037}" destId="{25B08C86-7E15-44DC-BE7F-FFB55DD49D12}" srcOrd="11" destOrd="0" presId="urn:microsoft.com/office/officeart/2005/8/layout/target3"/>
    <dgm:cxn modelId="{6EE3FAEA-4902-480C-AA5B-798889E31DD7}" type="presParOf" srcId="{333A1088-737F-45CB-B68E-254E46348037}" destId="{76644BE8-9D7C-4C09-B250-3D10AF48CBB7}" srcOrd="12" destOrd="0" presId="urn:microsoft.com/office/officeart/2005/8/layout/target3"/>
    <dgm:cxn modelId="{2A4A5F43-E6F5-4C6F-B998-A26EB9D74BCE}" type="presParOf" srcId="{333A1088-737F-45CB-B68E-254E46348037}" destId="{EE85B701-7295-41C0-BA7A-34D3756A2AE6}" srcOrd="13" destOrd="0" presId="urn:microsoft.com/office/officeart/2005/8/layout/target3"/>
    <dgm:cxn modelId="{3D035F92-2591-4D15-819A-E0EDA7C136DC}" type="presParOf" srcId="{333A1088-737F-45CB-B68E-254E46348037}" destId="{8BEBB6EC-1DAA-4CAC-8A25-BC0FCBD5DBD5}" srcOrd="14" destOrd="0" presId="urn:microsoft.com/office/officeart/2005/8/layout/target3"/>
    <dgm:cxn modelId="{0690D671-2627-4BE1-831C-543F81E38ED9}" type="presParOf" srcId="{333A1088-737F-45CB-B68E-254E46348037}" destId="{AED2198E-93D5-4001-81B4-73124B309672}" srcOrd="15" destOrd="0" presId="urn:microsoft.com/office/officeart/2005/8/layout/target3"/>
    <dgm:cxn modelId="{60356351-852A-4754-93E8-B19B7F71C4CB}" type="presParOf" srcId="{333A1088-737F-45CB-B68E-254E46348037}" destId="{2BE915AB-18AA-4053-B92C-3BFC9ED204BB}" srcOrd="16" destOrd="0" presId="urn:microsoft.com/office/officeart/2005/8/layout/target3"/>
    <dgm:cxn modelId="{F5C2C97C-4E25-43B8-95C8-A0C7D086AFD0}" type="presParOf" srcId="{333A1088-737F-45CB-B68E-254E46348037}" destId="{6BB5E863-4638-4E1D-BFDE-399D028AC4ED}" srcOrd="17" destOrd="0" presId="urn:microsoft.com/office/officeart/2005/8/layout/target3"/>
    <dgm:cxn modelId="{9A7B613A-E4EC-430B-A746-E7BDA3A5925E}" type="presParOf" srcId="{333A1088-737F-45CB-B68E-254E46348037}" destId="{5A5FFA88-C948-4069-8E93-59FA12366E83}" srcOrd="18" destOrd="0" presId="urn:microsoft.com/office/officeart/2005/8/layout/target3"/>
    <dgm:cxn modelId="{2F52D144-7241-414F-82EA-380D9FE0023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87B855-876E-4FDA-A3BC-C0A2399E6170}" type="doc">
      <dgm:prSet loTypeId="urn:microsoft.com/office/officeart/2005/8/layout/vList6" loCatId="list" qsTypeId="urn:microsoft.com/office/officeart/2005/8/quickstyle/3d2" qsCatId="3D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92AFE046-EB91-4438-A97B-39D73A437E07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I</a:t>
          </a:r>
          <a:r>
            <a:rPr lang="cs-CZ" dirty="0" smtClean="0"/>
            <a:t> </a:t>
          </a:r>
          <a:r>
            <a:rPr lang="cs-CZ" dirty="0" err="1" smtClean="0"/>
            <a:t>am</a:t>
          </a:r>
          <a:r>
            <a:rPr lang="cs-CZ" dirty="0" smtClean="0"/>
            <a:t> boy.</a:t>
          </a:r>
          <a:endParaRPr lang="cs-CZ" dirty="0"/>
        </a:p>
      </dgm:t>
    </dgm:pt>
    <dgm:pt modelId="{D6D507E8-6DD8-447F-9352-F80D32453A72}" type="parTrans" cxnId="{4C8C6F47-4E5F-472B-ADCD-99A93955B3C8}">
      <dgm:prSet/>
      <dgm:spPr/>
      <dgm:t>
        <a:bodyPr/>
        <a:lstStyle/>
        <a:p>
          <a:endParaRPr lang="cs-CZ"/>
        </a:p>
      </dgm:t>
    </dgm:pt>
    <dgm:pt modelId="{9D2B3349-C660-4B1E-BB59-42408B42CCFA}" type="sibTrans" cxnId="{4C8C6F47-4E5F-472B-ADCD-99A93955B3C8}">
      <dgm:prSet/>
      <dgm:spPr/>
      <dgm:t>
        <a:bodyPr/>
        <a:lstStyle/>
        <a:p>
          <a:endParaRPr lang="cs-CZ"/>
        </a:p>
      </dgm:t>
    </dgm:pt>
    <dgm:pt modelId="{433D54D6-7C02-4B04-B7BB-A9D3378A2651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My</a:t>
          </a:r>
          <a:r>
            <a:rPr lang="cs-CZ" dirty="0" smtClean="0"/>
            <a:t> </a:t>
          </a:r>
          <a:r>
            <a:rPr lang="cs-CZ" dirty="0" err="1" smtClean="0"/>
            <a:t>name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John.</a:t>
          </a:r>
          <a:endParaRPr lang="cs-CZ" dirty="0"/>
        </a:p>
      </dgm:t>
    </dgm:pt>
    <dgm:pt modelId="{E1E6AFE8-3BFD-49B4-8134-F4A1FAA4632F}" type="parTrans" cxnId="{83E7D4DE-2688-4A87-8070-8871B7D8C2D0}">
      <dgm:prSet/>
      <dgm:spPr/>
      <dgm:t>
        <a:bodyPr/>
        <a:lstStyle/>
        <a:p>
          <a:endParaRPr lang="cs-CZ"/>
        </a:p>
      </dgm:t>
    </dgm:pt>
    <dgm:pt modelId="{72859E5F-4EC4-416C-A6C5-DF873947033E}" type="sibTrans" cxnId="{83E7D4DE-2688-4A87-8070-8871B7D8C2D0}">
      <dgm:prSet/>
      <dgm:spPr/>
      <dgm:t>
        <a:bodyPr/>
        <a:lstStyle/>
        <a:p>
          <a:endParaRPr lang="cs-CZ"/>
        </a:p>
      </dgm:t>
    </dgm:pt>
    <dgm:pt modelId="{A11F82EE-63BD-415F-84E3-F4B37249D63D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My</a:t>
          </a:r>
          <a:r>
            <a:rPr lang="cs-CZ" dirty="0" smtClean="0"/>
            <a:t> </a:t>
          </a:r>
          <a:r>
            <a:rPr lang="cs-CZ" dirty="0" err="1" smtClean="0"/>
            <a:t>name</a:t>
          </a:r>
          <a:r>
            <a:rPr lang="cs-CZ" dirty="0" smtClean="0"/>
            <a:t>‘s John.</a:t>
          </a:r>
          <a:endParaRPr lang="cs-CZ" dirty="0"/>
        </a:p>
      </dgm:t>
    </dgm:pt>
    <dgm:pt modelId="{7AF05D5D-EA0D-4B30-B43C-9456FE9C2852}" type="parTrans" cxnId="{BA9CDCEB-299B-4EC3-8EAE-ECAFF2CE7E40}">
      <dgm:prSet/>
      <dgm:spPr/>
      <dgm:t>
        <a:bodyPr/>
        <a:lstStyle/>
        <a:p>
          <a:endParaRPr lang="cs-CZ"/>
        </a:p>
      </dgm:t>
    </dgm:pt>
    <dgm:pt modelId="{9C91B031-AB98-4934-BBE2-13C42D03F802}" type="sibTrans" cxnId="{BA9CDCEB-299B-4EC3-8EAE-ECAFF2CE7E40}">
      <dgm:prSet/>
      <dgm:spPr/>
      <dgm:t>
        <a:bodyPr/>
        <a:lstStyle/>
        <a:p>
          <a:endParaRPr lang="cs-CZ"/>
        </a:p>
      </dgm:t>
    </dgm:pt>
    <dgm:pt modelId="{128EBFBB-C539-4CF8-B29B-B002B88D2FC8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You</a:t>
          </a:r>
          <a:r>
            <a:rPr lang="cs-CZ" dirty="0" smtClean="0"/>
            <a:t> are girl.</a:t>
          </a:r>
          <a:endParaRPr lang="cs-CZ" dirty="0"/>
        </a:p>
      </dgm:t>
    </dgm:pt>
    <dgm:pt modelId="{7B1C0ABC-F646-4E1A-9AD4-DF638C216E4C}" type="parTrans" cxnId="{2D5DEB72-9F68-45AB-B027-8BDA93363861}">
      <dgm:prSet/>
      <dgm:spPr/>
      <dgm:t>
        <a:bodyPr/>
        <a:lstStyle/>
        <a:p>
          <a:endParaRPr lang="cs-CZ"/>
        </a:p>
      </dgm:t>
    </dgm:pt>
    <dgm:pt modelId="{7274A7A3-3F23-493E-883A-28EE8463CC1A}" type="sibTrans" cxnId="{2D5DEB72-9F68-45AB-B027-8BDA93363861}">
      <dgm:prSet/>
      <dgm:spPr/>
      <dgm:t>
        <a:bodyPr/>
        <a:lstStyle/>
        <a:p>
          <a:endParaRPr lang="cs-CZ"/>
        </a:p>
      </dgm:t>
    </dgm:pt>
    <dgm:pt modelId="{A78A9E8C-77D7-4687-BB61-5F57EC423C71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Your</a:t>
          </a:r>
          <a:r>
            <a:rPr lang="cs-CZ" dirty="0" smtClean="0"/>
            <a:t> </a:t>
          </a:r>
          <a:r>
            <a:rPr lang="cs-CZ" dirty="0" err="1" smtClean="0"/>
            <a:t>name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Mary.</a:t>
          </a:r>
          <a:endParaRPr lang="cs-CZ" dirty="0"/>
        </a:p>
      </dgm:t>
    </dgm:pt>
    <dgm:pt modelId="{6AB7B721-49B1-4EB9-8B16-E41C540EFFAF}" type="parTrans" cxnId="{15E3F8A9-7C10-4D8F-8104-DDFE7B95C7E0}">
      <dgm:prSet/>
      <dgm:spPr/>
      <dgm:t>
        <a:bodyPr/>
        <a:lstStyle/>
        <a:p>
          <a:endParaRPr lang="cs-CZ"/>
        </a:p>
      </dgm:t>
    </dgm:pt>
    <dgm:pt modelId="{BB69B385-9955-4A86-B83D-8836DFAB4A74}" type="sibTrans" cxnId="{15E3F8A9-7C10-4D8F-8104-DDFE7B95C7E0}">
      <dgm:prSet/>
      <dgm:spPr/>
      <dgm:t>
        <a:bodyPr/>
        <a:lstStyle/>
        <a:p>
          <a:endParaRPr lang="cs-CZ"/>
        </a:p>
      </dgm:t>
    </dgm:pt>
    <dgm:pt modelId="{F2379A12-C102-45AB-B69F-6EA9401C378A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Your</a:t>
          </a:r>
          <a:r>
            <a:rPr lang="cs-CZ" dirty="0" smtClean="0"/>
            <a:t> </a:t>
          </a:r>
          <a:r>
            <a:rPr lang="cs-CZ" dirty="0" err="1" smtClean="0"/>
            <a:t>name</a:t>
          </a:r>
          <a:r>
            <a:rPr lang="cs-CZ" dirty="0" smtClean="0"/>
            <a:t>‘s Mary.</a:t>
          </a:r>
          <a:endParaRPr lang="cs-CZ" dirty="0"/>
        </a:p>
      </dgm:t>
    </dgm:pt>
    <dgm:pt modelId="{B54AD144-1C5B-4852-ADD8-A61373909D3B}" type="parTrans" cxnId="{2DC7F940-4CC7-469B-9A6B-EB22ECB9B2EE}">
      <dgm:prSet/>
      <dgm:spPr/>
      <dgm:t>
        <a:bodyPr/>
        <a:lstStyle/>
        <a:p>
          <a:endParaRPr lang="cs-CZ"/>
        </a:p>
      </dgm:t>
    </dgm:pt>
    <dgm:pt modelId="{383CBF96-12EB-45E0-8978-7239F0F4C144}" type="sibTrans" cxnId="{2DC7F940-4CC7-469B-9A6B-EB22ECB9B2EE}">
      <dgm:prSet/>
      <dgm:spPr/>
      <dgm:t>
        <a:bodyPr/>
        <a:lstStyle/>
        <a:p>
          <a:endParaRPr lang="cs-CZ"/>
        </a:p>
      </dgm:t>
    </dgm:pt>
    <dgm:pt modelId="{226CC04C-DE82-4658-9457-DA3EBA3D6B9E}" type="pres">
      <dgm:prSet presAssocID="{C787B855-876E-4FDA-A3BC-C0A2399E6170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052051B-02D9-4C7A-99B7-59C8EEBDB3EF}" type="pres">
      <dgm:prSet presAssocID="{92AFE046-EB91-4438-A97B-39D73A437E07}" presName="linNode" presStyleCnt="0"/>
      <dgm:spPr/>
    </dgm:pt>
    <dgm:pt modelId="{B5418D01-1659-4F5C-A309-2CD0C629B67A}" type="pres">
      <dgm:prSet presAssocID="{92AFE046-EB91-4438-A97B-39D73A437E07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8D6C1A-82AC-4024-BB36-AB1A10A8957C}" type="pres">
      <dgm:prSet presAssocID="{92AFE046-EB91-4438-A97B-39D73A437E07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C52B2-0B3E-43D3-9C9F-6288A2438633}" type="pres">
      <dgm:prSet presAssocID="{9D2B3349-C660-4B1E-BB59-42408B42CCFA}" presName="spacing" presStyleCnt="0"/>
      <dgm:spPr/>
    </dgm:pt>
    <dgm:pt modelId="{B8752BAB-5304-4BEB-B50C-13D1E8156A23}" type="pres">
      <dgm:prSet presAssocID="{128EBFBB-C539-4CF8-B29B-B002B88D2FC8}" presName="linNode" presStyleCnt="0"/>
      <dgm:spPr/>
    </dgm:pt>
    <dgm:pt modelId="{C4C4E5F2-656A-415E-9887-D274B0AD89B2}" type="pres">
      <dgm:prSet presAssocID="{128EBFBB-C539-4CF8-B29B-B002B88D2FC8}" presName="parentShp" presStyleLbl="node1" presStyleIdx="1" presStyleCnt="2" custLinFactNeighborX="-2026" custLinFactNeighborY="-6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DF9C24-6DFC-4720-90FB-EA7DA36E2FA8}" type="pres">
      <dgm:prSet presAssocID="{128EBFBB-C539-4CF8-B29B-B002B88D2FC8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F12649-3F3D-4039-AE6B-C14179E4A6C6}" type="presOf" srcId="{92AFE046-EB91-4438-A97B-39D73A437E07}" destId="{B5418D01-1659-4F5C-A309-2CD0C629B67A}" srcOrd="0" destOrd="0" presId="urn:microsoft.com/office/officeart/2005/8/layout/vList6"/>
    <dgm:cxn modelId="{15E3F8A9-7C10-4D8F-8104-DDFE7B95C7E0}" srcId="{128EBFBB-C539-4CF8-B29B-B002B88D2FC8}" destId="{A78A9E8C-77D7-4687-BB61-5F57EC423C71}" srcOrd="0" destOrd="0" parTransId="{6AB7B721-49B1-4EB9-8B16-E41C540EFFAF}" sibTransId="{BB69B385-9955-4A86-B83D-8836DFAB4A74}"/>
    <dgm:cxn modelId="{DEF4D046-0BD2-419C-95DD-2017A113CD05}" type="presOf" srcId="{A11F82EE-63BD-415F-84E3-F4B37249D63D}" destId="{8C8D6C1A-82AC-4024-BB36-AB1A10A8957C}" srcOrd="0" destOrd="1" presId="urn:microsoft.com/office/officeart/2005/8/layout/vList6"/>
    <dgm:cxn modelId="{81218A2D-6D4D-4F46-A74E-3076CD5831F2}" type="presOf" srcId="{128EBFBB-C539-4CF8-B29B-B002B88D2FC8}" destId="{C4C4E5F2-656A-415E-9887-D274B0AD89B2}" srcOrd="0" destOrd="0" presId="urn:microsoft.com/office/officeart/2005/8/layout/vList6"/>
    <dgm:cxn modelId="{BA9CDCEB-299B-4EC3-8EAE-ECAFF2CE7E40}" srcId="{92AFE046-EB91-4438-A97B-39D73A437E07}" destId="{A11F82EE-63BD-415F-84E3-F4B37249D63D}" srcOrd="1" destOrd="0" parTransId="{7AF05D5D-EA0D-4B30-B43C-9456FE9C2852}" sibTransId="{9C91B031-AB98-4934-BBE2-13C42D03F802}"/>
    <dgm:cxn modelId="{83E7D4DE-2688-4A87-8070-8871B7D8C2D0}" srcId="{92AFE046-EB91-4438-A97B-39D73A437E07}" destId="{433D54D6-7C02-4B04-B7BB-A9D3378A2651}" srcOrd="0" destOrd="0" parTransId="{E1E6AFE8-3BFD-49B4-8134-F4A1FAA4632F}" sibTransId="{72859E5F-4EC4-416C-A6C5-DF873947033E}"/>
    <dgm:cxn modelId="{4C8C6F47-4E5F-472B-ADCD-99A93955B3C8}" srcId="{C787B855-876E-4FDA-A3BC-C0A2399E6170}" destId="{92AFE046-EB91-4438-A97B-39D73A437E07}" srcOrd="0" destOrd="0" parTransId="{D6D507E8-6DD8-447F-9352-F80D32453A72}" sibTransId="{9D2B3349-C660-4B1E-BB59-42408B42CCFA}"/>
    <dgm:cxn modelId="{0D120EC2-53B1-4620-912D-A73FBF956BA7}" type="presOf" srcId="{C787B855-876E-4FDA-A3BC-C0A2399E6170}" destId="{226CC04C-DE82-4658-9457-DA3EBA3D6B9E}" srcOrd="0" destOrd="0" presId="urn:microsoft.com/office/officeart/2005/8/layout/vList6"/>
    <dgm:cxn modelId="{136C9BE3-4F9C-45CE-A7BA-0D95A83A59BA}" type="presOf" srcId="{A78A9E8C-77D7-4687-BB61-5F57EC423C71}" destId="{84DF9C24-6DFC-4720-90FB-EA7DA36E2FA8}" srcOrd="0" destOrd="0" presId="urn:microsoft.com/office/officeart/2005/8/layout/vList6"/>
    <dgm:cxn modelId="{2D5DEB72-9F68-45AB-B027-8BDA93363861}" srcId="{C787B855-876E-4FDA-A3BC-C0A2399E6170}" destId="{128EBFBB-C539-4CF8-B29B-B002B88D2FC8}" srcOrd="1" destOrd="0" parTransId="{7B1C0ABC-F646-4E1A-9AD4-DF638C216E4C}" sibTransId="{7274A7A3-3F23-493E-883A-28EE8463CC1A}"/>
    <dgm:cxn modelId="{64A10B73-9D45-4066-9897-5BEE33B80923}" type="presOf" srcId="{F2379A12-C102-45AB-B69F-6EA9401C378A}" destId="{84DF9C24-6DFC-4720-90FB-EA7DA36E2FA8}" srcOrd="0" destOrd="1" presId="urn:microsoft.com/office/officeart/2005/8/layout/vList6"/>
    <dgm:cxn modelId="{5C63EA0F-5F19-4425-B88A-24F5CBBDE77D}" type="presOf" srcId="{433D54D6-7C02-4B04-B7BB-A9D3378A2651}" destId="{8C8D6C1A-82AC-4024-BB36-AB1A10A8957C}" srcOrd="0" destOrd="0" presId="urn:microsoft.com/office/officeart/2005/8/layout/vList6"/>
    <dgm:cxn modelId="{2DC7F940-4CC7-469B-9A6B-EB22ECB9B2EE}" srcId="{128EBFBB-C539-4CF8-B29B-B002B88D2FC8}" destId="{F2379A12-C102-45AB-B69F-6EA9401C378A}" srcOrd="1" destOrd="0" parTransId="{B54AD144-1C5B-4852-ADD8-A61373909D3B}" sibTransId="{383CBF96-12EB-45E0-8978-7239F0F4C144}"/>
    <dgm:cxn modelId="{A0779851-A554-421E-A77C-4FA8D0FFDB4D}" type="presParOf" srcId="{226CC04C-DE82-4658-9457-DA3EBA3D6B9E}" destId="{3052051B-02D9-4C7A-99B7-59C8EEBDB3EF}" srcOrd="0" destOrd="0" presId="urn:microsoft.com/office/officeart/2005/8/layout/vList6"/>
    <dgm:cxn modelId="{923C42FF-30FE-4965-94AD-937C248F7DD4}" type="presParOf" srcId="{3052051B-02D9-4C7A-99B7-59C8EEBDB3EF}" destId="{B5418D01-1659-4F5C-A309-2CD0C629B67A}" srcOrd="0" destOrd="0" presId="urn:microsoft.com/office/officeart/2005/8/layout/vList6"/>
    <dgm:cxn modelId="{02C97885-2A98-4D2C-AF00-871E4886C88A}" type="presParOf" srcId="{3052051B-02D9-4C7A-99B7-59C8EEBDB3EF}" destId="{8C8D6C1A-82AC-4024-BB36-AB1A10A8957C}" srcOrd="1" destOrd="0" presId="urn:microsoft.com/office/officeart/2005/8/layout/vList6"/>
    <dgm:cxn modelId="{5621EFFF-4630-401F-A8CE-DC8E7D3F0CC0}" type="presParOf" srcId="{226CC04C-DE82-4658-9457-DA3EBA3D6B9E}" destId="{BBAC52B2-0B3E-43D3-9C9F-6288A2438633}" srcOrd="1" destOrd="0" presId="urn:microsoft.com/office/officeart/2005/8/layout/vList6"/>
    <dgm:cxn modelId="{9036EE43-B8E4-4FDC-8E0E-555B1B58D97E}" type="presParOf" srcId="{226CC04C-DE82-4658-9457-DA3EBA3D6B9E}" destId="{B8752BAB-5304-4BEB-B50C-13D1E8156A23}" srcOrd="2" destOrd="0" presId="urn:microsoft.com/office/officeart/2005/8/layout/vList6"/>
    <dgm:cxn modelId="{DE832568-E065-4F7C-BAC2-ACFADD3CDBC7}" type="presParOf" srcId="{B8752BAB-5304-4BEB-B50C-13D1E8156A23}" destId="{C4C4E5F2-656A-415E-9887-D274B0AD89B2}" srcOrd="0" destOrd="0" presId="urn:microsoft.com/office/officeart/2005/8/layout/vList6"/>
    <dgm:cxn modelId="{CCEBF874-866D-4EAB-9F1E-2DA0478331E4}" type="presParOf" srcId="{B8752BAB-5304-4BEB-B50C-13D1E8156A23}" destId="{84DF9C24-6DFC-4720-90FB-EA7DA36E2FA8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38FDCA-BCF3-49DC-886E-D98C326595F5}" type="doc">
      <dgm:prSet loTypeId="urn:microsoft.com/office/officeart/2005/8/layout/vList6" loCatId="list" qsTypeId="urn:microsoft.com/office/officeart/2005/8/quickstyle/3d2" qsCatId="3D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E7F01825-1562-4138-95B7-583B22501D5D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He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my </a:t>
          </a:r>
          <a:r>
            <a:rPr lang="cs-CZ" dirty="0" err="1" smtClean="0"/>
            <a:t>friend</a:t>
          </a:r>
          <a:r>
            <a:rPr lang="cs-CZ" dirty="0" smtClean="0"/>
            <a:t>.</a:t>
          </a:r>
          <a:endParaRPr lang="cs-CZ" dirty="0"/>
        </a:p>
      </dgm:t>
    </dgm:pt>
    <dgm:pt modelId="{E2AE42AB-F8C6-4FC4-8ED9-69A5704FAE36}" type="parTrans" cxnId="{8FDDB66F-EB0D-4847-A2DA-C3B3310B70C2}">
      <dgm:prSet/>
      <dgm:spPr/>
      <dgm:t>
        <a:bodyPr/>
        <a:lstStyle/>
        <a:p>
          <a:endParaRPr lang="cs-CZ"/>
        </a:p>
      </dgm:t>
    </dgm:pt>
    <dgm:pt modelId="{B2AF6DCD-423E-4120-932B-E6640184E497}" type="sibTrans" cxnId="{8FDDB66F-EB0D-4847-A2DA-C3B3310B70C2}">
      <dgm:prSet/>
      <dgm:spPr/>
      <dgm:t>
        <a:bodyPr/>
        <a:lstStyle/>
        <a:p>
          <a:endParaRPr lang="cs-CZ"/>
        </a:p>
      </dgm:t>
    </dgm:pt>
    <dgm:pt modelId="{E9635334-BBC4-4795-9CC6-86204F19E4F6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His</a:t>
          </a:r>
          <a:r>
            <a:rPr lang="cs-CZ" dirty="0" smtClean="0"/>
            <a:t> </a:t>
          </a:r>
          <a:r>
            <a:rPr lang="cs-CZ" dirty="0" err="1" smtClean="0"/>
            <a:t>name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Mark</a:t>
          </a:r>
          <a:r>
            <a:rPr lang="cs-CZ" dirty="0" smtClean="0"/>
            <a:t>.</a:t>
          </a:r>
          <a:endParaRPr lang="cs-CZ" dirty="0"/>
        </a:p>
      </dgm:t>
    </dgm:pt>
    <dgm:pt modelId="{6204817D-EA27-4956-9D80-BA109E12C930}" type="parTrans" cxnId="{E242AA99-C1CF-49A2-9C33-052FD3CBE014}">
      <dgm:prSet/>
      <dgm:spPr/>
      <dgm:t>
        <a:bodyPr/>
        <a:lstStyle/>
        <a:p>
          <a:endParaRPr lang="cs-CZ"/>
        </a:p>
      </dgm:t>
    </dgm:pt>
    <dgm:pt modelId="{C9A2B48B-018E-477F-AC5D-E4CCAE6276A5}" type="sibTrans" cxnId="{E242AA99-C1CF-49A2-9C33-052FD3CBE014}">
      <dgm:prSet/>
      <dgm:spPr/>
      <dgm:t>
        <a:bodyPr/>
        <a:lstStyle/>
        <a:p>
          <a:endParaRPr lang="cs-CZ"/>
        </a:p>
      </dgm:t>
    </dgm:pt>
    <dgm:pt modelId="{FD95C8EE-C1FA-4122-A2D5-BE508177A12B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His</a:t>
          </a:r>
          <a:r>
            <a:rPr lang="cs-CZ" dirty="0" smtClean="0"/>
            <a:t> </a:t>
          </a:r>
          <a:r>
            <a:rPr lang="cs-CZ" dirty="0" err="1" smtClean="0"/>
            <a:t>name</a:t>
          </a:r>
          <a:r>
            <a:rPr lang="cs-CZ" dirty="0" smtClean="0"/>
            <a:t>‘s </a:t>
          </a:r>
          <a:r>
            <a:rPr lang="cs-CZ" dirty="0" err="1" smtClean="0"/>
            <a:t>Mark</a:t>
          </a:r>
          <a:r>
            <a:rPr lang="cs-CZ" dirty="0" smtClean="0"/>
            <a:t>.</a:t>
          </a:r>
          <a:endParaRPr lang="cs-CZ" dirty="0"/>
        </a:p>
      </dgm:t>
    </dgm:pt>
    <dgm:pt modelId="{8824727E-DC3E-433C-8972-4DFDBCABA95B}" type="parTrans" cxnId="{4369FFE8-4BD5-4A96-B7CB-244A765DAD18}">
      <dgm:prSet/>
      <dgm:spPr/>
      <dgm:t>
        <a:bodyPr/>
        <a:lstStyle/>
        <a:p>
          <a:endParaRPr lang="cs-CZ"/>
        </a:p>
      </dgm:t>
    </dgm:pt>
    <dgm:pt modelId="{24C992D2-FFB9-4398-A6C9-F6D782BC2C04}" type="sibTrans" cxnId="{4369FFE8-4BD5-4A96-B7CB-244A765DAD18}">
      <dgm:prSet/>
      <dgm:spPr/>
      <dgm:t>
        <a:bodyPr/>
        <a:lstStyle/>
        <a:p>
          <a:endParaRPr lang="cs-CZ"/>
        </a:p>
      </dgm:t>
    </dgm:pt>
    <dgm:pt modelId="{B6F3EFFA-BFE0-4508-8904-E5B18B4A1A82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She</a:t>
          </a:r>
          <a:r>
            <a:rPr lang="cs-CZ" dirty="0" smtClean="0">
              <a:solidFill>
                <a:srgbClr val="FF0000"/>
              </a:solidFill>
            </a:rPr>
            <a:t> </a:t>
          </a:r>
          <a:r>
            <a:rPr lang="cs-CZ" dirty="0" err="1" smtClean="0"/>
            <a:t>is</a:t>
          </a:r>
          <a:r>
            <a:rPr lang="cs-CZ" dirty="0" smtClean="0"/>
            <a:t> my sister.</a:t>
          </a:r>
          <a:endParaRPr lang="cs-CZ" dirty="0"/>
        </a:p>
      </dgm:t>
    </dgm:pt>
    <dgm:pt modelId="{9D5C0356-A5C5-4A77-9E88-BF04BDEEE179}" type="parTrans" cxnId="{A20D84D4-858C-4168-9662-D6950DC3CA52}">
      <dgm:prSet/>
      <dgm:spPr/>
      <dgm:t>
        <a:bodyPr/>
        <a:lstStyle/>
        <a:p>
          <a:endParaRPr lang="cs-CZ"/>
        </a:p>
      </dgm:t>
    </dgm:pt>
    <dgm:pt modelId="{7E515B57-253B-4AC3-944E-FECD83F35B83}" type="sibTrans" cxnId="{A20D84D4-858C-4168-9662-D6950DC3CA52}">
      <dgm:prSet/>
      <dgm:spPr/>
      <dgm:t>
        <a:bodyPr/>
        <a:lstStyle/>
        <a:p>
          <a:endParaRPr lang="cs-CZ"/>
        </a:p>
      </dgm:t>
    </dgm:pt>
    <dgm:pt modelId="{F4DDD597-86B6-4585-B0F9-8AEB7FC9DE18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Her</a:t>
          </a:r>
          <a:r>
            <a:rPr lang="cs-CZ" dirty="0" smtClean="0"/>
            <a:t> </a:t>
          </a:r>
          <a:r>
            <a:rPr lang="cs-CZ" dirty="0" err="1" smtClean="0"/>
            <a:t>name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Wendy</a:t>
          </a:r>
          <a:r>
            <a:rPr lang="cs-CZ" dirty="0" smtClean="0"/>
            <a:t>.</a:t>
          </a:r>
          <a:endParaRPr lang="cs-CZ" dirty="0"/>
        </a:p>
      </dgm:t>
    </dgm:pt>
    <dgm:pt modelId="{B88F4BA9-3EC0-48B1-880B-AB035EA89A44}" type="parTrans" cxnId="{4B8A8CCA-E966-4693-8EA8-E753031BBF04}">
      <dgm:prSet/>
      <dgm:spPr/>
      <dgm:t>
        <a:bodyPr/>
        <a:lstStyle/>
        <a:p>
          <a:endParaRPr lang="cs-CZ"/>
        </a:p>
      </dgm:t>
    </dgm:pt>
    <dgm:pt modelId="{21163083-5CB5-41FA-A25A-B0A2A0668E97}" type="sibTrans" cxnId="{4B8A8CCA-E966-4693-8EA8-E753031BBF04}">
      <dgm:prSet/>
      <dgm:spPr/>
      <dgm:t>
        <a:bodyPr/>
        <a:lstStyle/>
        <a:p>
          <a:endParaRPr lang="cs-CZ"/>
        </a:p>
      </dgm:t>
    </dgm:pt>
    <dgm:pt modelId="{049DC0D9-34A0-4E4F-9CAC-3849AEC7131A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Her</a:t>
          </a:r>
          <a:r>
            <a:rPr lang="cs-CZ" dirty="0" smtClean="0"/>
            <a:t> </a:t>
          </a:r>
          <a:r>
            <a:rPr lang="cs-CZ" dirty="0" err="1" smtClean="0"/>
            <a:t>name</a:t>
          </a:r>
          <a:r>
            <a:rPr lang="cs-CZ" dirty="0" smtClean="0"/>
            <a:t>‘s </a:t>
          </a:r>
          <a:r>
            <a:rPr lang="cs-CZ" dirty="0" err="1" smtClean="0"/>
            <a:t>Wendy</a:t>
          </a:r>
          <a:r>
            <a:rPr lang="cs-CZ" dirty="0" smtClean="0"/>
            <a:t>.</a:t>
          </a:r>
          <a:endParaRPr lang="cs-CZ" dirty="0"/>
        </a:p>
      </dgm:t>
    </dgm:pt>
    <dgm:pt modelId="{EC27D699-A256-4CFA-A3F8-7C8ECC6D984F}" type="parTrans" cxnId="{F25840DC-66EB-4875-B8A7-182AB570AB20}">
      <dgm:prSet/>
      <dgm:spPr/>
      <dgm:t>
        <a:bodyPr/>
        <a:lstStyle/>
        <a:p>
          <a:endParaRPr lang="cs-CZ"/>
        </a:p>
      </dgm:t>
    </dgm:pt>
    <dgm:pt modelId="{BEC03C01-9D8A-426F-BFCB-FA397A504AC3}" type="sibTrans" cxnId="{F25840DC-66EB-4875-B8A7-182AB570AB20}">
      <dgm:prSet/>
      <dgm:spPr/>
      <dgm:t>
        <a:bodyPr/>
        <a:lstStyle/>
        <a:p>
          <a:endParaRPr lang="cs-CZ"/>
        </a:p>
      </dgm:t>
    </dgm:pt>
    <dgm:pt modelId="{FB6BDD35-E225-4192-B916-5D953942E52A}" type="pres">
      <dgm:prSet presAssocID="{4338FDCA-BCF3-49DC-886E-D98C326595F5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9E5D1BD-E46A-44AF-AC92-EE1A398E2CFC}" type="pres">
      <dgm:prSet presAssocID="{E7F01825-1562-4138-95B7-583B22501D5D}" presName="linNode" presStyleCnt="0"/>
      <dgm:spPr/>
    </dgm:pt>
    <dgm:pt modelId="{5A8E80D4-F7BD-4E43-AD38-E0667F6A0D67}" type="pres">
      <dgm:prSet presAssocID="{E7F01825-1562-4138-95B7-583B22501D5D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2CF614-DF33-4ACE-917E-B042D1AC067A}" type="pres">
      <dgm:prSet presAssocID="{E7F01825-1562-4138-95B7-583B22501D5D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2BA86A-1F1D-4C2C-B7B9-E14A1B90D1D5}" type="pres">
      <dgm:prSet presAssocID="{B2AF6DCD-423E-4120-932B-E6640184E497}" presName="spacing" presStyleCnt="0"/>
      <dgm:spPr/>
    </dgm:pt>
    <dgm:pt modelId="{B1CC74D5-60AF-47A4-B508-AF26778F01D7}" type="pres">
      <dgm:prSet presAssocID="{B6F3EFFA-BFE0-4508-8904-E5B18B4A1A82}" presName="linNode" presStyleCnt="0"/>
      <dgm:spPr/>
    </dgm:pt>
    <dgm:pt modelId="{919F41AB-6C26-4D06-BE13-D66C27935290}" type="pres">
      <dgm:prSet presAssocID="{B6F3EFFA-BFE0-4508-8904-E5B18B4A1A82}" presName="parentShp" presStyleLbl="node1" presStyleIdx="1" presStyleCnt="2" custLinFactNeighborX="-579" custLinFactNeighborY="-6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824EE5-C49C-44D0-901B-088FF880742F}" type="pres">
      <dgm:prSet presAssocID="{B6F3EFFA-BFE0-4508-8904-E5B18B4A1A82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8A8CCA-E966-4693-8EA8-E753031BBF04}" srcId="{B6F3EFFA-BFE0-4508-8904-E5B18B4A1A82}" destId="{F4DDD597-86B6-4585-B0F9-8AEB7FC9DE18}" srcOrd="0" destOrd="0" parTransId="{B88F4BA9-3EC0-48B1-880B-AB035EA89A44}" sibTransId="{21163083-5CB5-41FA-A25A-B0A2A0668E97}"/>
    <dgm:cxn modelId="{4369FFE8-4BD5-4A96-B7CB-244A765DAD18}" srcId="{E7F01825-1562-4138-95B7-583B22501D5D}" destId="{FD95C8EE-C1FA-4122-A2D5-BE508177A12B}" srcOrd="1" destOrd="0" parTransId="{8824727E-DC3E-433C-8972-4DFDBCABA95B}" sibTransId="{24C992D2-FFB9-4398-A6C9-F6D782BC2C04}"/>
    <dgm:cxn modelId="{6C9B3B5C-7086-47AF-AC76-81896BDFFBFB}" type="presOf" srcId="{B6F3EFFA-BFE0-4508-8904-E5B18B4A1A82}" destId="{919F41AB-6C26-4D06-BE13-D66C27935290}" srcOrd="0" destOrd="0" presId="urn:microsoft.com/office/officeart/2005/8/layout/vList6"/>
    <dgm:cxn modelId="{4ED6D5BC-68BF-49D5-99B5-0834C7BB633D}" type="presOf" srcId="{F4DDD597-86B6-4585-B0F9-8AEB7FC9DE18}" destId="{1E824EE5-C49C-44D0-901B-088FF880742F}" srcOrd="0" destOrd="0" presId="urn:microsoft.com/office/officeart/2005/8/layout/vList6"/>
    <dgm:cxn modelId="{2C77F281-198C-46E7-BE43-74F051D193D0}" type="presOf" srcId="{E9635334-BBC4-4795-9CC6-86204F19E4F6}" destId="{2B2CF614-DF33-4ACE-917E-B042D1AC067A}" srcOrd="0" destOrd="0" presId="urn:microsoft.com/office/officeart/2005/8/layout/vList6"/>
    <dgm:cxn modelId="{F25840DC-66EB-4875-B8A7-182AB570AB20}" srcId="{B6F3EFFA-BFE0-4508-8904-E5B18B4A1A82}" destId="{049DC0D9-34A0-4E4F-9CAC-3849AEC7131A}" srcOrd="1" destOrd="0" parTransId="{EC27D699-A256-4CFA-A3F8-7C8ECC6D984F}" sibTransId="{BEC03C01-9D8A-426F-BFCB-FA397A504AC3}"/>
    <dgm:cxn modelId="{7A2765B7-A0AB-43BF-9A54-EF7A56FFDDDD}" type="presOf" srcId="{4338FDCA-BCF3-49DC-886E-D98C326595F5}" destId="{FB6BDD35-E225-4192-B916-5D953942E52A}" srcOrd="0" destOrd="0" presId="urn:microsoft.com/office/officeart/2005/8/layout/vList6"/>
    <dgm:cxn modelId="{524C9FCD-5F54-4209-A87B-F348DF381B00}" type="presOf" srcId="{049DC0D9-34A0-4E4F-9CAC-3849AEC7131A}" destId="{1E824EE5-C49C-44D0-901B-088FF880742F}" srcOrd="0" destOrd="1" presId="urn:microsoft.com/office/officeart/2005/8/layout/vList6"/>
    <dgm:cxn modelId="{A20D84D4-858C-4168-9662-D6950DC3CA52}" srcId="{4338FDCA-BCF3-49DC-886E-D98C326595F5}" destId="{B6F3EFFA-BFE0-4508-8904-E5B18B4A1A82}" srcOrd="1" destOrd="0" parTransId="{9D5C0356-A5C5-4A77-9E88-BF04BDEEE179}" sibTransId="{7E515B57-253B-4AC3-944E-FECD83F35B83}"/>
    <dgm:cxn modelId="{B4DA6868-9902-464B-B8EC-38DA7CA8B12F}" type="presOf" srcId="{E7F01825-1562-4138-95B7-583B22501D5D}" destId="{5A8E80D4-F7BD-4E43-AD38-E0667F6A0D67}" srcOrd="0" destOrd="0" presId="urn:microsoft.com/office/officeart/2005/8/layout/vList6"/>
    <dgm:cxn modelId="{DEC5624C-13A8-4C74-8888-82CA1C6E01DF}" type="presOf" srcId="{FD95C8EE-C1FA-4122-A2D5-BE508177A12B}" destId="{2B2CF614-DF33-4ACE-917E-B042D1AC067A}" srcOrd="0" destOrd="1" presId="urn:microsoft.com/office/officeart/2005/8/layout/vList6"/>
    <dgm:cxn modelId="{8FDDB66F-EB0D-4847-A2DA-C3B3310B70C2}" srcId="{4338FDCA-BCF3-49DC-886E-D98C326595F5}" destId="{E7F01825-1562-4138-95B7-583B22501D5D}" srcOrd="0" destOrd="0" parTransId="{E2AE42AB-F8C6-4FC4-8ED9-69A5704FAE36}" sibTransId="{B2AF6DCD-423E-4120-932B-E6640184E497}"/>
    <dgm:cxn modelId="{E242AA99-C1CF-49A2-9C33-052FD3CBE014}" srcId="{E7F01825-1562-4138-95B7-583B22501D5D}" destId="{E9635334-BBC4-4795-9CC6-86204F19E4F6}" srcOrd="0" destOrd="0" parTransId="{6204817D-EA27-4956-9D80-BA109E12C930}" sibTransId="{C9A2B48B-018E-477F-AC5D-E4CCAE6276A5}"/>
    <dgm:cxn modelId="{FB1A380B-12A2-4D5A-818C-6181C8BEAF58}" type="presParOf" srcId="{FB6BDD35-E225-4192-B916-5D953942E52A}" destId="{69E5D1BD-E46A-44AF-AC92-EE1A398E2CFC}" srcOrd="0" destOrd="0" presId="urn:microsoft.com/office/officeart/2005/8/layout/vList6"/>
    <dgm:cxn modelId="{E5325D97-E600-4486-8E5A-8DB225A0DF68}" type="presParOf" srcId="{69E5D1BD-E46A-44AF-AC92-EE1A398E2CFC}" destId="{5A8E80D4-F7BD-4E43-AD38-E0667F6A0D67}" srcOrd="0" destOrd="0" presId="urn:microsoft.com/office/officeart/2005/8/layout/vList6"/>
    <dgm:cxn modelId="{A284E77E-EEC8-4DCA-B5C9-274E46A82813}" type="presParOf" srcId="{69E5D1BD-E46A-44AF-AC92-EE1A398E2CFC}" destId="{2B2CF614-DF33-4ACE-917E-B042D1AC067A}" srcOrd="1" destOrd="0" presId="urn:microsoft.com/office/officeart/2005/8/layout/vList6"/>
    <dgm:cxn modelId="{3360AC42-621A-4CD7-AAC8-D30BA3E2AE04}" type="presParOf" srcId="{FB6BDD35-E225-4192-B916-5D953942E52A}" destId="{0A2BA86A-1F1D-4C2C-B7B9-E14A1B90D1D5}" srcOrd="1" destOrd="0" presId="urn:microsoft.com/office/officeart/2005/8/layout/vList6"/>
    <dgm:cxn modelId="{8C0D1868-C8CF-4F1D-91CA-59A63C869187}" type="presParOf" srcId="{FB6BDD35-E225-4192-B916-5D953942E52A}" destId="{B1CC74D5-60AF-47A4-B508-AF26778F01D7}" srcOrd="2" destOrd="0" presId="urn:microsoft.com/office/officeart/2005/8/layout/vList6"/>
    <dgm:cxn modelId="{7F1BD6C6-F3B1-48F0-8387-8543B4982A5C}" type="presParOf" srcId="{B1CC74D5-60AF-47A4-B508-AF26778F01D7}" destId="{919F41AB-6C26-4D06-BE13-D66C27935290}" srcOrd="0" destOrd="0" presId="urn:microsoft.com/office/officeart/2005/8/layout/vList6"/>
    <dgm:cxn modelId="{ACB6F17E-D8D5-4697-9D45-881B1F10E986}" type="presParOf" srcId="{B1CC74D5-60AF-47A4-B508-AF26778F01D7}" destId="{1E824EE5-C49C-44D0-901B-088FF880742F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DB737A-69A0-44CE-91FE-8E9A64A21A93}" type="doc">
      <dgm:prSet loTypeId="urn:microsoft.com/office/officeart/2005/8/layout/vList4#16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36074D01-0DD7-4775-B094-1BF9137DC976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cs-CZ" dirty="0" smtClean="0"/>
            <a:t>‘s </a:t>
          </a:r>
          <a:r>
            <a:rPr lang="cs-CZ" dirty="0" err="1" smtClean="0">
              <a:solidFill>
                <a:srgbClr val="FF0000"/>
              </a:solidFill>
            </a:rPr>
            <a:t>your</a:t>
          </a:r>
          <a:r>
            <a:rPr lang="cs-CZ" dirty="0" smtClean="0">
              <a:solidFill>
                <a:srgbClr val="FF0000"/>
              </a:solidFill>
            </a:rPr>
            <a:t> </a:t>
          </a:r>
          <a:r>
            <a:rPr lang="cs-CZ" dirty="0" err="1" smtClean="0"/>
            <a:t>name</a:t>
          </a:r>
          <a:r>
            <a:rPr lang="cs-CZ" dirty="0" smtClean="0"/>
            <a:t>?</a:t>
          </a:r>
          <a:endParaRPr lang="cs-CZ" dirty="0"/>
        </a:p>
      </dgm:t>
    </dgm:pt>
    <dgm:pt modelId="{8252DAF7-57FB-4DA8-80E0-6F98FC72E78A}" type="parTrans" cxnId="{6373301D-1E1B-4369-BAEC-D7782D629468}">
      <dgm:prSet/>
      <dgm:spPr/>
      <dgm:t>
        <a:bodyPr/>
        <a:lstStyle/>
        <a:p>
          <a:endParaRPr lang="cs-CZ"/>
        </a:p>
      </dgm:t>
    </dgm:pt>
    <dgm:pt modelId="{18D85820-6F5A-4257-A41C-4C1BC62E55EF}" type="sibTrans" cxnId="{6373301D-1E1B-4369-BAEC-D7782D629468}">
      <dgm:prSet/>
      <dgm:spPr/>
      <dgm:t>
        <a:bodyPr/>
        <a:lstStyle/>
        <a:p>
          <a:endParaRPr lang="cs-CZ"/>
        </a:p>
      </dgm:t>
    </dgm:pt>
    <dgm:pt modelId="{07F1DEBB-4003-421A-8148-CE9781E181EA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My</a:t>
          </a:r>
          <a:r>
            <a:rPr lang="cs-CZ" dirty="0" smtClean="0"/>
            <a:t> </a:t>
          </a:r>
          <a:r>
            <a:rPr lang="cs-CZ" dirty="0" err="1" smtClean="0"/>
            <a:t>name</a:t>
          </a:r>
          <a:r>
            <a:rPr lang="cs-CZ" dirty="0" smtClean="0"/>
            <a:t>‘s Jim.</a:t>
          </a:r>
          <a:endParaRPr lang="cs-CZ" dirty="0"/>
        </a:p>
      </dgm:t>
    </dgm:pt>
    <dgm:pt modelId="{3E09CFC2-4F53-4932-9B18-157A10B99A85}" type="parTrans" cxnId="{155BB64A-EBF9-40B7-86B9-8C414A7F40ED}">
      <dgm:prSet/>
      <dgm:spPr/>
      <dgm:t>
        <a:bodyPr/>
        <a:lstStyle/>
        <a:p>
          <a:endParaRPr lang="cs-CZ"/>
        </a:p>
      </dgm:t>
    </dgm:pt>
    <dgm:pt modelId="{B74615F5-8D78-40A8-812D-D2D175CFB501}" type="sibTrans" cxnId="{155BB64A-EBF9-40B7-86B9-8C414A7F40ED}">
      <dgm:prSet/>
      <dgm:spPr/>
      <dgm:t>
        <a:bodyPr/>
        <a:lstStyle/>
        <a:p>
          <a:endParaRPr lang="cs-CZ"/>
        </a:p>
      </dgm:t>
    </dgm:pt>
    <dgm:pt modelId="{12333372-2F75-4927-BAA6-92E18257726F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cs-CZ" dirty="0" smtClean="0"/>
            <a:t>‘s </a:t>
          </a:r>
          <a:r>
            <a:rPr lang="cs-CZ" dirty="0" smtClean="0">
              <a:solidFill>
                <a:srgbClr val="FF0000"/>
              </a:solidFill>
            </a:rPr>
            <a:t>his</a:t>
          </a:r>
          <a:r>
            <a:rPr lang="cs-CZ" dirty="0" smtClean="0"/>
            <a:t> </a:t>
          </a:r>
          <a:r>
            <a:rPr lang="cs-CZ" dirty="0" err="1" smtClean="0"/>
            <a:t>name</a:t>
          </a:r>
          <a:r>
            <a:rPr lang="cs-CZ" dirty="0" smtClean="0"/>
            <a:t>?</a:t>
          </a:r>
          <a:endParaRPr lang="cs-CZ" dirty="0"/>
        </a:p>
      </dgm:t>
    </dgm:pt>
    <dgm:pt modelId="{7D73060E-A638-4C22-959B-4551EBF01802}" type="parTrans" cxnId="{E3FBCD92-09DB-4C54-BAA5-273FCA0525DB}">
      <dgm:prSet/>
      <dgm:spPr/>
      <dgm:t>
        <a:bodyPr/>
        <a:lstStyle/>
        <a:p>
          <a:endParaRPr lang="cs-CZ"/>
        </a:p>
      </dgm:t>
    </dgm:pt>
    <dgm:pt modelId="{A590C22D-5870-4A23-B87D-CFAA5F894135}" type="sibTrans" cxnId="{E3FBCD92-09DB-4C54-BAA5-273FCA0525DB}">
      <dgm:prSet/>
      <dgm:spPr/>
      <dgm:t>
        <a:bodyPr/>
        <a:lstStyle/>
        <a:p>
          <a:endParaRPr lang="cs-CZ"/>
        </a:p>
      </dgm:t>
    </dgm:pt>
    <dgm:pt modelId="{D69D807C-3AC2-4F4A-B32F-BD7B27AFD13C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His </a:t>
          </a:r>
          <a:r>
            <a:rPr lang="cs-CZ" dirty="0" err="1" smtClean="0"/>
            <a:t>name</a:t>
          </a:r>
          <a:r>
            <a:rPr lang="cs-CZ" dirty="0" smtClean="0"/>
            <a:t>‘s </a:t>
          </a:r>
          <a:r>
            <a:rPr lang="cs-CZ" dirty="0" err="1" smtClean="0"/>
            <a:t>Dick</a:t>
          </a:r>
          <a:r>
            <a:rPr lang="cs-CZ" dirty="0" smtClean="0"/>
            <a:t>.</a:t>
          </a:r>
          <a:endParaRPr lang="cs-CZ" dirty="0"/>
        </a:p>
      </dgm:t>
    </dgm:pt>
    <dgm:pt modelId="{40999F29-C397-478E-9435-797EE62F8CE3}" type="parTrans" cxnId="{AA220C9A-A474-45BE-80BF-7950EA99BEA2}">
      <dgm:prSet/>
      <dgm:spPr/>
      <dgm:t>
        <a:bodyPr/>
        <a:lstStyle/>
        <a:p>
          <a:endParaRPr lang="cs-CZ"/>
        </a:p>
      </dgm:t>
    </dgm:pt>
    <dgm:pt modelId="{797E16A7-EE05-4419-ACEC-EE948F103AA8}" type="sibTrans" cxnId="{AA220C9A-A474-45BE-80BF-7950EA99BEA2}">
      <dgm:prSet/>
      <dgm:spPr/>
      <dgm:t>
        <a:bodyPr/>
        <a:lstStyle/>
        <a:p>
          <a:endParaRPr lang="cs-CZ"/>
        </a:p>
      </dgm:t>
    </dgm:pt>
    <dgm:pt modelId="{345C2CD6-2309-47A4-9F96-179DA9CB87DA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cs-CZ" dirty="0" smtClean="0"/>
            <a:t>‘s </a:t>
          </a:r>
          <a:r>
            <a:rPr lang="cs-CZ" dirty="0" smtClean="0">
              <a:solidFill>
                <a:srgbClr val="FF0000"/>
              </a:solidFill>
            </a:rPr>
            <a:t>her </a:t>
          </a:r>
          <a:r>
            <a:rPr lang="cs-CZ" dirty="0" err="1" smtClean="0"/>
            <a:t>name</a:t>
          </a:r>
          <a:r>
            <a:rPr lang="cs-CZ" dirty="0" smtClean="0"/>
            <a:t>?</a:t>
          </a:r>
          <a:endParaRPr lang="cs-CZ" dirty="0"/>
        </a:p>
      </dgm:t>
    </dgm:pt>
    <dgm:pt modelId="{768C50DD-48A1-464B-9AC7-FF7FD107D583}" type="parTrans" cxnId="{5F771938-F661-433C-BA4B-2ADE32B5E4F9}">
      <dgm:prSet/>
      <dgm:spPr/>
      <dgm:t>
        <a:bodyPr/>
        <a:lstStyle/>
        <a:p>
          <a:endParaRPr lang="cs-CZ"/>
        </a:p>
      </dgm:t>
    </dgm:pt>
    <dgm:pt modelId="{507904F4-407C-4BD9-ABE5-7EDFBF84F8C5}" type="sibTrans" cxnId="{5F771938-F661-433C-BA4B-2ADE32B5E4F9}">
      <dgm:prSet/>
      <dgm:spPr/>
      <dgm:t>
        <a:bodyPr/>
        <a:lstStyle/>
        <a:p>
          <a:endParaRPr lang="cs-CZ"/>
        </a:p>
      </dgm:t>
    </dgm:pt>
    <dgm:pt modelId="{9E387526-7CC9-4338-9058-D4681F78BA2B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Her </a:t>
          </a:r>
          <a:r>
            <a:rPr lang="cs-CZ" dirty="0" err="1" smtClean="0"/>
            <a:t>name</a:t>
          </a:r>
          <a:r>
            <a:rPr lang="cs-CZ" dirty="0" smtClean="0"/>
            <a:t>‘s </a:t>
          </a:r>
          <a:r>
            <a:rPr lang="cs-CZ" dirty="0" err="1" smtClean="0"/>
            <a:t>Peggy</a:t>
          </a:r>
          <a:r>
            <a:rPr lang="cs-CZ" dirty="0" smtClean="0"/>
            <a:t>.</a:t>
          </a:r>
          <a:endParaRPr lang="cs-CZ" dirty="0"/>
        </a:p>
      </dgm:t>
    </dgm:pt>
    <dgm:pt modelId="{F6DB5319-1623-4A08-B7EB-A8D6ECC95A5C}" type="parTrans" cxnId="{24C749F5-7B9E-4BFB-9D18-73E517F3A432}">
      <dgm:prSet/>
      <dgm:spPr/>
      <dgm:t>
        <a:bodyPr/>
        <a:lstStyle/>
        <a:p>
          <a:endParaRPr lang="cs-CZ"/>
        </a:p>
      </dgm:t>
    </dgm:pt>
    <dgm:pt modelId="{1B05F1B2-4BDF-40F9-A7C0-091550C3AFFE}" type="sibTrans" cxnId="{24C749F5-7B9E-4BFB-9D18-73E517F3A432}">
      <dgm:prSet/>
      <dgm:spPr/>
      <dgm:t>
        <a:bodyPr/>
        <a:lstStyle/>
        <a:p>
          <a:endParaRPr lang="cs-CZ"/>
        </a:p>
      </dgm:t>
    </dgm:pt>
    <dgm:pt modelId="{F846D317-6445-4DE5-9F37-CB50663F8CDA}" type="pres">
      <dgm:prSet presAssocID="{C4DB737A-69A0-44CE-91FE-8E9A64A21A9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60CA18F-BC3A-40A6-A4BD-7E7159EDEDD1}" type="pres">
      <dgm:prSet presAssocID="{36074D01-0DD7-4775-B094-1BF9137DC976}" presName="comp" presStyleCnt="0"/>
      <dgm:spPr/>
    </dgm:pt>
    <dgm:pt modelId="{C656D2A0-0B67-4F61-A74B-D3CA521F1910}" type="pres">
      <dgm:prSet presAssocID="{36074D01-0DD7-4775-B094-1BF9137DC976}" presName="box" presStyleLbl="node1" presStyleIdx="0" presStyleCnt="3"/>
      <dgm:spPr/>
      <dgm:t>
        <a:bodyPr/>
        <a:lstStyle/>
        <a:p>
          <a:endParaRPr lang="cs-CZ"/>
        </a:p>
      </dgm:t>
    </dgm:pt>
    <dgm:pt modelId="{074231D7-F1BA-49E8-B80E-2ED71AD3F384}" type="pres">
      <dgm:prSet presAssocID="{36074D01-0DD7-4775-B094-1BF9137DC976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F8D2E424-5BBF-40F6-B56D-A9F4C20ECB18}" type="pres">
      <dgm:prSet presAssocID="{36074D01-0DD7-4775-B094-1BF9137DC976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475345-65E3-45AF-9F09-1CF40BDA9C3B}" type="pres">
      <dgm:prSet presAssocID="{18D85820-6F5A-4257-A41C-4C1BC62E55EF}" presName="spacer" presStyleCnt="0"/>
      <dgm:spPr/>
    </dgm:pt>
    <dgm:pt modelId="{71B6C7F9-DAAD-4EB3-82C0-EB93B82ECDDC}" type="pres">
      <dgm:prSet presAssocID="{12333372-2F75-4927-BAA6-92E18257726F}" presName="comp" presStyleCnt="0"/>
      <dgm:spPr/>
    </dgm:pt>
    <dgm:pt modelId="{FEE25D1B-3002-4867-ABDB-35876505CCE7}" type="pres">
      <dgm:prSet presAssocID="{12333372-2F75-4927-BAA6-92E18257726F}" presName="box" presStyleLbl="node1" presStyleIdx="1" presStyleCnt="3"/>
      <dgm:spPr/>
      <dgm:t>
        <a:bodyPr/>
        <a:lstStyle/>
        <a:p>
          <a:endParaRPr lang="cs-CZ"/>
        </a:p>
      </dgm:t>
    </dgm:pt>
    <dgm:pt modelId="{0426B1E9-DBCE-4D60-9A82-1C32189B3732}" type="pres">
      <dgm:prSet presAssocID="{12333372-2F75-4927-BAA6-92E18257726F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29DF4868-162A-4E88-9AAE-4D81A7E03535}" type="pres">
      <dgm:prSet presAssocID="{12333372-2F75-4927-BAA6-92E18257726F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08D98B-14B5-4163-8324-36903C28F34E}" type="pres">
      <dgm:prSet presAssocID="{A590C22D-5870-4A23-B87D-CFAA5F894135}" presName="spacer" presStyleCnt="0"/>
      <dgm:spPr/>
    </dgm:pt>
    <dgm:pt modelId="{545E9C6E-0369-4ABC-A788-D8054E85D29F}" type="pres">
      <dgm:prSet presAssocID="{345C2CD6-2309-47A4-9F96-179DA9CB87DA}" presName="comp" presStyleCnt="0"/>
      <dgm:spPr/>
    </dgm:pt>
    <dgm:pt modelId="{7A7A272E-794E-4DB7-98F6-8E5C59FFBCF5}" type="pres">
      <dgm:prSet presAssocID="{345C2CD6-2309-47A4-9F96-179DA9CB87DA}" presName="box" presStyleLbl="node1" presStyleIdx="2" presStyleCnt="3"/>
      <dgm:spPr/>
      <dgm:t>
        <a:bodyPr/>
        <a:lstStyle/>
        <a:p>
          <a:endParaRPr lang="cs-CZ"/>
        </a:p>
      </dgm:t>
    </dgm:pt>
    <dgm:pt modelId="{EFCFEE51-2F45-4BC4-8940-73838774528B}" type="pres">
      <dgm:prSet presAssocID="{345C2CD6-2309-47A4-9F96-179DA9CB87DA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855112FB-6B25-41D3-8BC3-BF9F94BFB0D5}" type="pres">
      <dgm:prSet presAssocID="{345C2CD6-2309-47A4-9F96-179DA9CB87DA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4B6439-F0A0-4BCE-ADF3-D8B4EE8F63C0}" type="presOf" srcId="{36074D01-0DD7-4775-B094-1BF9137DC976}" destId="{F8D2E424-5BBF-40F6-B56D-A9F4C20ECB18}" srcOrd="1" destOrd="0" presId="urn:microsoft.com/office/officeart/2005/8/layout/vList4#16"/>
    <dgm:cxn modelId="{A13CE488-8C5F-4DFB-AE9C-A8D9C072868B}" type="presOf" srcId="{C4DB737A-69A0-44CE-91FE-8E9A64A21A93}" destId="{F846D317-6445-4DE5-9F37-CB50663F8CDA}" srcOrd="0" destOrd="0" presId="urn:microsoft.com/office/officeart/2005/8/layout/vList4#16"/>
    <dgm:cxn modelId="{899ABBB5-B8D1-4C84-A246-7C58766A0FDE}" type="presOf" srcId="{07F1DEBB-4003-421A-8148-CE9781E181EA}" destId="{F8D2E424-5BBF-40F6-B56D-A9F4C20ECB18}" srcOrd="1" destOrd="1" presId="urn:microsoft.com/office/officeart/2005/8/layout/vList4#16"/>
    <dgm:cxn modelId="{A9355A00-1265-468A-8D0A-B0CFBB0B560A}" type="presOf" srcId="{36074D01-0DD7-4775-B094-1BF9137DC976}" destId="{C656D2A0-0B67-4F61-A74B-D3CA521F1910}" srcOrd="0" destOrd="0" presId="urn:microsoft.com/office/officeart/2005/8/layout/vList4#16"/>
    <dgm:cxn modelId="{24C749F5-7B9E-4BFB-9D18-73E517F3A432}" srcId="{345C2CD6-2309-47A4-9F96-179DA9CB87DA}" destId="{9E387526-7CC9-4338-9058-D4681F78BA2B}" srcOrd="0" destOrd="0" parTransId="{F6DB5319-1623-4A08-B7EB-A8D6ECC95A5C}" sibTransId="{1B05F1B2-4BDF-40F9-A7C0-091550C3AFFE}"/>
    <dgm:cxn modelId="{155BB64A-EBF9-40B7-86B9-8C414A7F40ED}" srcId="{36074D01-0DD7-4775-B094-1BF9137DC976}" destId="{07F1DEBB-4003-421A-8148-CE9781E181EA}" srcOrd="0" destOrd="0" parTransId="{3E09CFC2-4F53-4932-9B18-157A10B99A85}" sibTransId="{B74615F5-8D78-40A8-812D-D2D175CFB501}"/>
    <dgm:cxn modelId="{AA5BF721-FA07-4AF9-81FC-3C525BC8C87C}" type="presOf" srcId="{D69D807C-3AC2-4F4A-B32F-BD7B27AFD13C}" destId="{29DF4868-162A-4E88-9AAE-4D81A7E03535}" srcOrd="1" destOrd="1" presId="urn:microsoft.com/office/officeart/2005/8/layout/vList4#16"/>
    <dgm:cxn modelId="{E3FBCD92-09DB-4C54-BAA5-273FCA0525DB}" srcId="{C4DB737A-69A0-44CE-91FE-8E9A64A21A93}" destId="{12333372-2F75-4927-BAA6-92E18257726F}" srcOrd="1" destOrd="0" parTransId="{7D73060E-A638-4C22-959B-4551EBF01802}" sibTransId="{A590C22D-5870-4A23-B87D-CFAA5F894135}"/>
    <dgm:cxn modelId="{6749586D-DD49-4E1B-8EA8-5BA69AA001AC}" type="presOf" srcId="{345C2CD6-2309-47A4-9F96-179DA9CB87DA}" destId="{855112FB-6B25-41D3-8BC3-BF9F94BFB0D5}" srcOrd="1" destOrd="0" presId="urn:microsoft.com/office/officeart/2005/8/layout/vList4#16"/>
    <dgm:cxn modelId="{D39AC9B5-FF39-4E23-AC42-33D580DE1DDD}" type="presOf" srcId="{D69D807C-3AC2-4F4A-B32F-BD7B27AFD13C}" destId="{FEE25D1B-3002-4867-ABDB-35876505CCE7}" srcOrd="0" destOrd="1" presId="urn:microsoft.com/office/officeart/2005/8/layout/vList4#16"/>
    <dgm:cxn modelId="{6373301D-1E1B-4369-BAEC-D7782D629468}" srcId="{C4DB737A-69A0-44CE-91FE-8E9A64A21A93}" destId="{36074D01-0DD7-4775-B094-1BF9137DC976}" srcOrd="0" destOrd="0" parTransId="{8252DAF7-57FB-4DA8-80E0-6F98FC72E78A}" sibTransId="{18D85820-6F5A-4257-A41C-4C1BC62E55EF}"/>
    <dgm:cxn modelId="{D7CA3AF0-22FF-469C-9C5B-C2F4ABCD2079}" type="presOf" srcId="{12333372-2F75-4927-BAA6-92E18257726F}" destId="{29DF4868-162A-4E88-9AAE-4D81A7E03535}" srcOrd="1" destOrd="0" presId="urn:microsoft.com/office/officeart/2005/8/layout/vList4#16"/>
    <dgm:cxn modelId="{5F771938-F661-433C-BA4B-2ADE32B5E4F9}" srcId="{C4DB737A-69A0-44CE-91FE-8E9A64A21A93}" destId="{345C2CD6-2309-47A4-9F96-179DA9CB87DA}" srcOrd="2" destOrd="0" parTransId="{768C50DD-48A1-464B-9AC7-FF7FD107D583}" sibTransId="{507904F4-407C-4BD9-ABE5-7EDFBF84F8C5}"/>
    <dgm:cxn modelId="{7E5A5D12-C74D-4F98-8CD5-15EFAB72A41E}" type="presOf" srcId="{07F1DEBB-4003-421A-8148-CE9781E181EA}" destId="{C656D2A0-0B67-4F61-A74B-D3CA521F1910}" srcOrd="0" destOrd="1" presId="urn:microsoft.com/office/officeart/2005/8/layout/vList4#16"/>
    <dgm:cxn modelId="{979CB5AF-3D71-44DC-AA45-DEB3120BA741}" type="presOf" srcId="{9E387526-7CC9-4338-9058-D4681F78BA2B}" destId="{7A7A272E-794E-4DB7-98F6-8E5C59FFBCF5}" srcOrd="0" destOrd="1" presId="urn:microsoft.com/office/officeart/2005/8/layout/vList4#16"/>
    <dgm:cxn modelId="{DED7CE94-6FD8-499C-9C8D-41FAA81E091E}" type="presOf" srcId="{9E387526-7CC9-4338-9058-D4681F78BA2B}" destId="{855112FB-6B25-41D3-8BC3-BF9F94BFB0D5}" srcOrd="1" destOrd="1" presId="urn:microsoft.com/office/officeart/2005/8/layout/vList4#16"/>
    <dgm:cxn modelId="{EEDF9C2E-DD96-4E62-B22F-E46105B8FA88}" type="presOf" srcId="{345C2CD6-2309-47A4-9F96-179DA9CB87DA}" destId="{7A7A272E-794E-4DB7-98F6-8E5C59FFBCF5}" srcOrd="0" destOrd="0" presId="urn:microsoft.com/office/officeart/2005/8/layout/vList4#16"/>
    <dgm:cxn modelId="{AA220C9A-A474-45BE-80BF-7950EA99BEA2}" srcId="{12333372-2F75-4927-BAA6-92E18257726F}" destId="{D69D807C-3AC2-4F4A-B32F-BD7B27AFD13C}" srcOrd="0" destOrd="0" parTransId="{40999F29-C397-478E-9435-797EE62F8CE3}" sibTransId="{797E16A7-EE05-4419-ACEC-EE948F103AA8}"/>
    <dgm:cxn modelId="{45395F9E-B2C6-4D39-AAEC-00EEB60ACFC0}" type="presOf" srcId="{12333372-2F75-4927-BAA6-92E18257726F}" destId="{FEE25D1B-3002-4867-ABDB-35876505CCE7}" srcOrd="0" destOrd="0" presId="urn:microsoft.com/office/officeart/2005/8/layout/vList4#16"/>
    <dgm:cxn modelId="{E956FBA9-BC57-4FAA-AD3E-B838AC127939}" type="presParOf" srcId="{F846D317-6445-4DE5-9F37-CB50663F8CDA}" destId="{A60CA18F-BC3A-40A6-A4BD-7E7159EDEDD1}" srcOrd="0" destOrd="0" presId="urn:microsoft.com/office/officeart/2005/8/layout/vList4#16"/>
    <dgm:cxn modelId="{A358A478-7EDE-4EB7-926D-435415E6ABC8}" type="presParOf" srcId="{A60CA18F-BC3A-40A6-A4BD-7E7159EDEDD1}" destId="{C656D2A0-0B67-4F61-A74B-D3CA521F1910}" srcOrd="0" destOrd="0" presId="urn:microsoft.com/office/officeart/2005/8/layout/vList4#16"/>
    <dgm:cxn modelId="{6E56F3B4-5BD2-4E15-A320-02C846A8548A}" type="presParOf" srcId="{A60CA18F-BC3A-40A6-A4BD-7E7159EDEDD1}" destId="{074231D7-F1BA-49E8-B80E-2ED71AD3F384}" srcOrd="1" destOrd="0" presId="urn:microsoft.com/office/officeart/2005/8/layout/vList4#16"/>
    <dgm:cxn modelId="{D0FBC33F-6549-4886-8B4E-30C0B7F3A6DD}" type="presParOf" srcId="{A60CA18F-BC3A-40A6-A4BD-7E7159EDEDD1}" destId="{F8D2E424-5BBF-40F6-B56D-A9F4C20ECB18}" srcOrd="2" destOrd="0" presId="urn:microsoft.com/office/officeart/2005/8/layout/vList4#16"/>
    <dgm:cxn modelId="{D0B0F9B2-A297-4D52-A925-4F12DFEBE7E3}" type="presParOf" srcId="{F846D317-6445-4DE5-9F37-CB50663F8CDA}" destId="{76475345-65E3-45AF-9F09-1CF40BDA9C3B}" srcOrd="1" destOrd="0" presId="urn:microsoft.com/office/officeart/2005/8/layout/vList4#16"/>
    <dgm:cxn modelId="{D12A8241-6383-420D-9593-A926019BE605}" type="presParOf" srcId="{F846D317-6445-4DE5-9F37-CB50663F8CDA}" destId="{71B6C7F9-DAAD-4EB3-82C0-EB93B82ECDDC}" srcOrd="2" destOrd="0" presId="urn:microsoft.com/office/officeart/2005/8/layout/vList4#16"/>
    <dgm:cxn modelId="{09C8DAD5-56FE-4C20-8AA0-25C6B5694FD7}" type="presParOf" srcId="{71B6C7F9-DAAD-4EB3-82C0-EB93B82ECDDC}" destId="{FEE25D1B-3002-4867-ABDB-35876505CCE7}" srcOrd="0" destOrd="0" presId="urn:microsoft.com/office/officeart/2005/8/layout/vList4#16"/>
    <dgm:cxn modelId="{6065ED07-A990-4CCB-AE71-87E309C9D738}" type="presParOf" srcId="{71B6C7F9-DAAD-4EB3-82C0-EB93B82ECDDC}" destId="{0426B1E9-DBCE-4D60-9A82-1C32189B3732}" srcOrd="1" destOrd="0" presId="urn:microsoft.com/office/officeart/2005/8/layout/vList4#16"/>
    <dgm:cxn modelId="{D6A23D8A-6458-4FD8-9B32-E621E430CC76}" type="presParOf" srcId="{71B6C7F9-DAAD-4EB3-82C0-EB93B82ECDDC}" destId="{29DF4868-162A-4E88-9AAE-4D81A7E03535}" srcOrd="2" destOrd="0" presId="urn:microsoft.com/office/officeart/2005/8/layout/vList4#16"/>
    <dgm:cxn modelId="{CD747694-1777-448D-B474-A32ABEF7DA4B}" type="presParOf" srcId="{F846D317-6445-4DE5-9F37-CB50663F8CDA}" destId="{6108D98B-14B5-4163-8324-36903C28F34E}" srcOrd="3" destOrd="0" presId="urn:microsoft.com/office/officeart/2005/8/layout/vList4#16"/>
    <dgm:cxn modelId="{438CE7D2-DA43-42A3-8564-9F61643DEE48}" type="presParOf" srcId="{F846D317-6445-4DE5-9F37-CB50663F8CDA}" destId="{545E9C6E-0369-4ABC-A788-D8054E85D29F}" srcOrd="4" destOrd="0" presId="urn:microsoft.com/office/officeart/2005/8/layout/vList4#16"/>
    <dgm:cxn modelId="{9DE43D5D-A369-413C-9472-53594E76D73E}" type="presParOf" srcId="{545E9C6E-0369-4ABC-A788-D8054E85D29F}" destId="{7A7A272E-794E-4DB7-98F6-8E5C59FFBCF5}" srcOrd="0" destOrd="0" presId="urn:microsoft.com/office/officeart/2005/8/layout/vList4#16"/>
    <dgm:cxn modelId="{94DFF656-375B-464E-B04E-D083889E7E32}" type="presParOf" srcId="{545E9C6E-0369-4ABC-A788-D8054E85D29F}" destId="{EFCFEE51-2F45-4BC4-8940-73838774528B}" srcOrd="1" destOrd="0" presId="urn:microsoft.com/office/officeart/2005/8/layout/vList4#16"/>
    <dgm:cxn modelId="{FD14175A-E8FD-492D-A3BB-7AE3B2F5962B}" type="presParOf" srcId="{545E9C6E-0369-4ABC-A788-D8054E85D29F}" destId="{855112FB-6B25-41D3-8BC3-BF9F94BFB0D5}" srcOrd="2" destOrd="0" presId="urn:microsoft.com/office/officeart/2005/8/layout/vList4#1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VY_32_INOVACE_09_Anglický jazyk 4.ročník_My,</a:t>
          </a:r>
          <a:r>
            <a:rPr lang="cs-CZ" sz="1600" kern="1200" baseline="0" dirty="0" err="1" smtClean="0"/>
            <a:t>your</a:t>
          </a:r>
          <a:r>
            <a:rPr lang="cs-CZ" sz="1600" kern="1200" baseline="0" dirty="0" smtClean="0"/>
            <a:t>,his,her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My,</a:t>
          </a:r>
          <a:r>
            <a:rPr lang="cs-CZ" sz="2000" kern="1200" dirty="0" err="1" smtClean="0"/>
            <a:t>your</a:t>
          </a:r>
          <a:r>
            <a:rPr lang="cs-CZ" sz="2000" kern="1200" dirty="0" smtClean="0"/>
            <a:t>,his,her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C8D6C1A-82AC-4024-BB36-AB1A10A8957C}">
      <dsp:nvSpPr>
        <dsp:cNvPr id="0" name=""/>
        <dsp:cNvSpPr/>
      </dsp:nvSpPr>
      <dsp:spPr>
        <a:xfrm>
          <a:off x="3291839" y="527"/>
          <a:ext cx="4937760" cy="2058711"/>
        </a:xfrm>
        <a:prstGeom prst="rightArrow">
          <a:avLst>
            <a:gd name="adj1" fmla="val 75000"/>
            <a:gd name="adj2" fmla="val 50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smtClean="0">
              <a:solidFill>
                <a:srgbClr val="FF0000"/>
              </a:solidFill>
            </a:rPr>
            <a:t>My</a:t>
          </a:r>
          <a:r>
            <a:rPr lang="cs-CZ" sz="3600" kern="1200" dirty="0" smtClean="0"/>
            <a:t> </a:t>
          </a:r>
          <a:r>
            <a:rPr lang="cs-CZ" sz="3600" kern="1200" dirty="0" err="1" smtClean="0"/>
            <a:t>name</a:t>
          </a:r>
          <a:r>
            <a:rPr lang="cs-CZ" sz="3600" kern="1200" dirty="0" smtClean="0"/>
            <a:t> </a:t>
          </a:r>
          <a:r>
            <a:rPr lang="cs-CZ" sz="3600" kern="1200" dirty="0" err="1" smtClean="0"/>
            <a:t>is</a:t>
          </a:r>
          <a:r>
            <a:rPr lang="cs-CZ" sz="3600" kern="1200" dirty="0" smtClean="0"/>
            <a:t> John.</a:t>
          </a:r>
          <a:endParaRPr lang="cs-CZ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smtClean="0">
              <a:solidFill>
                <a:srgbClr val="FF0000"/>
              </a:solidFill>
            </a:rPr>
            <a:t>My</a:t>
          </a:r>
          <a:r>
            <a:rPr lang="cs-CZ" sz="3600" kern="1200" dirty="0" smtClean="0"/>
            <a:t> </a:t>
          </a:r>
          <a:r>
            <a:rPr lang="cs-CZ" sz="3600" kern="1200" dirty="0" err="1" smtClean="0"/>
            <a:t>name</a:t>
          </a:r>
          <a:r>
            <a:rPr lang="cs-CZ" sz="3600" kern="1200" dirty="0" smtClean="0"/>
            <a:t>‘s John.</a:t>
          </a:r>
          <a:endParaRPr lang="cs-CZ" sz="3600" kern="1200" dirty="0"/>
        </a:p>
      </dsp:txBody>
      <dsp:txXfrm>
        <a:off x="3291839" y="527"/>
        <a:ext cx="4937760" cy="2058711"/>
      </dsp:txXfrm>
    </dsp:sp>
    <dsp:sp modelId="{B5418D01-1659-4F5C-A309-2CD0C629B67A}">
      <dsp:nvSpPr>
        <dsp:cNvPr id="0" name=""/>
        <dsp:cNvSpPr/>
      </dsp:nvSpPr>
      <dsp:spPr>
        <a:xfrm>
          <a:off x="0" y="527"/>
          <a:ext cx="3291840" cy="2058711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l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2410" tIns="116205" rIns="232410" bIns="116205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kern="1200" dirty="0" smtClean="0">
              <a:solidFill>
                <a:srgbClr val="FF0000"/>
              </a:solidFill>
            </a:rPr>
            <a:t>I</a:t>
          </a:r>
          <a:r>
            <a:rPr lang="cs-CZ" sz="6100" kern="1200" dirty="0" smtClean="0"/>
            <a:t> </a:t>
          </a:r>
          <a:r>
            <a:rPr lang="cs-CZ" sz="6100" kern="1200" dirty="0" err="1" smtClean="0"/>
            <a:t>am</a:t>
          </a:r>
          <a:r>
            <a:rPr lang="cs-CZ" sz="6100" kern="1200" dirty="0" smtClean="0"/>
            <a:t> boy.</a:t>
          </a:r>
          <a:endParaRPr lang="cs-CZ" sz="6100" kern="1200" dirty="0"/>
        </a:p>
      </dsp:txBody>
      <dsp:txXfrm>
        <a:off x="0" y="527"/>
        <a:ext cx="3291840" cy="2058711"/>
      </dsp:txXfrm>
    </dsp:sp>
    <dsp:sp modelId="{84DF9C24-6DFC-4720-90FB-EA7DA36E2FA8}">
      <dsp:nvSpPr>
        <dsp:cNvPr id="0" name=""/>
        <dsp:cNvSpPr/>
      </dsp:nvSpPr>
      <dsp:spPr>
        <a:xfrm>
          <a:off x="3291839" y="2265110"/>
          <a:ext cx="4937760" cy="2058711"/>
        </a:xfrm>
        <a:prstGeom prst="rightArrow">
          <a:avLst>
            <a:gd name="adj1" fmla="val 75000"/>
            <a:gd name="adj2" fmla="val 50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err="1" smtClean="0">
              <a:solidFill>
                <a:srgbClr val="FF0000"/>
              </a:solidFill>
            </a:rPr>
            <a:t>Your</a:t>
          </a:r>
          <a:r>
            <a:rPr lang="cs-CZ" sz="3600" kern="1200" dirty="0" smtClean="0"/>
            <a:t> </a:t>
          </a:r>
          <a:r>
            <a:rPr lang="cs-CZ" sz="3600" kern="1200" dirty="0" err="1" smtClean="0"/>
            <a:t>name</a:t>
          </a:r>
          <a:r>
            <a:rPr lang="cs-CZ" sz="3600" kern="1200" dirty="0" smtClean="0"/>
            <a:t> </a:t>
          </a:r>
          <a:r>
            <a:rPr lang="cs-CZ" sz="3600" kern="1200" dirty="0" err="1" smtClean="0"/>
            <a:t>is</a:t>
          </a:r>
          <a:r>
            <a:rPr lang="cs-CZ" sz="3600" kern="1200" dirty="0" smtClean="0"/>
            <a:t> Mary.</a:t>
          </a:r>
          <a:endParaRPr lang="cs-CZ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err="1" smtClean="0">
              <a:solidFill>
                <a:srgbClr val="FF0000"/>
              </a:solidFill>
            </a:rPr>
            <a:t>Your</a:t>
          </a:r>
          <a:r>
            <a:rPr lang="cs-CZ" sz="3600" kern="1200" dirty="0" smtClean="0"/>
            <a:t> </a:t>
          </a:r>
          <a:r>
            <a:rPr lang="cs-CZ" sz="3600" kern="1200" dirty="0" err="1" smtClean="0"/>
            <a:t>name</a:t>
          </a:r>
          <a:r>
            <a:rPr lang="cs-CZ" sz="3600" kern="1200" dirty="0" smtClean="0"/>
            <a:t>‘s Mary.</a:t>
          </a:r>
          <a:endParaRPr lang="cs-CZ" sz="3600" kern="1200" dirty="0"/>
        </a:p>
      </dsp:txBody>
      <dsp:txXfrm>
        <a:off x="3291839" y="2265110"/>
        <a:ext cx="4937760" cy="2058711"/>
      </dsp:txXfrm>
    </dsp:sp>
    <dsp:sp modelId="{C4C4E5F2-656A-415E-9887-D274B0AD89B2}">
      <dsp:nvSpPr>
        <dsp:cNvPr id="0" name=""/>
        <dsp:cNvSpPr/>
      </dsp:nvSpPr>
      <dsp:spPr>
        <a:xfrm>
          <a:off x="0" y="2251090"/>
          <a:ext cx="3291840" cy="2058711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l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2410" tIns="116205" rIns="232410" bIns="116205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kern="1200" dirty="0" err="1" smtClean="0">
              <a:solidFill>
                <a:srgbClr val="FF0000"/>
              </a:solidFill>
            </a:rPr>
            <a:t>You</a:t>
          </a:r>
          <a:r>
            <a:rPr lang="cs-CZ" sz="6100" kern="1200" dirty="0" smtClean="0"/>
            <a:t> are girl.</a:t>
          </a:r>
          <a:endParaRPr lang="cs-CZ" sz="6100" kern="1200" dirty="0"/>
        </a:p>
      </dsp:txBody>
      <dsp:txXfrm>
        <a:off x="0" y="2251090"/>
        <a:ext cx="3291840" cy="2058711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B2CF614-DF33-4ACE-917E-B042D1AC067A}">
      <dsp:nvSpPr>
        <dsp:cNvPr id="0" name=""/>
        <dsp:cNvSpPr/>
      </dsp:nvSpPr>
      <dsp:spPr>
        <a:xfrm>
          <a:off x="3291839" y="527"/>
          <a:ext cx="4937760" cy="2058711"/>
        </a:xfrm>
        <a:prstGeom prst="rightArrow">
          <a:avLst>
            <a:gd name="adj1" fmla="val 75000"/>
            <a:gd name="adj2" fmla="val 50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>
              <a:solidFill>
                <a:srgbClr val="FF0000"/>
              </a:solidFill>
            </a:rPr>
            <a:t>His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name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is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Mark</a:t>
          </a:r>
          <a:r>
            <a:rPr lang="cs-CZ" sz="3400" kern="1200" dirty="0" smtClean="0"/>
            <a:t>.</a:t>
          </a:r>
          <a:endParaRPr lang="cs-CZ" sz="3400" kern="1200" dirty="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>
              <a:solidFill>
                <a:srgbClr val="FF0000"/>
              </a:solidFill>
            </a:rPr>
            <a:t>His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name</a:t>
          </a:r>
          <a:r>
            <a:rPr lang="cs-CZ" sz="3400" kern="1200" dirty="0" smtClean="0"/>
            <a:t>‘s </a:t>
          </a:r>
          <a:r>
            <a:rPr lang="cs-CZ" sz="3400" kern="1200" dirty="0" err="1" smtClean="0"/>
            <a:t>Mark</a:t>
          </a:r>
          <a:r>
            <a:rPr lang="cs-CZ" sz="3400" kern="1200" dirty="0" smtClean="0"/>
            <a:t>.</a:t>
          </a:r>
          <a:endParaRPr lang="cs-CZ" sz="3400" kern="1200" dirty="0"/>
        </a:p>
      </dsp:txBody>
      <dsp:txXfrm>
        <a:off x="3291839" y="527"/>
        <a:ext cx="4937760" cy="2058711"/>
      </dsp:txXfrm>
    </dsp:sp>
    <dsp:sp modelId="{5A8E80D4-F7BD-4E43-AD38-E0667F6A0D67}">
      <dsp:nvSpPr>
        <dsp:cNvPr id="0" name=""/>
        <dsp:cNvSpPr/>
      </dsp:nvSpPr>
      <dsp:spPr>
        <a:xfrm>
          <a:off x="0" y="527"/>
          <a:ext cx="3291840" cy="2058711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l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0" tIns="95250" rIns="190500" bIns="9525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>
              <a:solidFill>
                <a:srgbClr val="FF0000"/>
              </a:solidFill>
            </a:rPr>
            <a:t>He</a:t>
          </a:r>
          <a:r>
            <a:rPr lang="cs-CZ" sz="5000" kern="1200" dirty="0" smtClean="0"/>
            <a:t> </a:t>
          </a:r>
          <a:r>
            <a:rPr lang="cs-CZ" sz="5000" kern="1200" dirty="0" err="1" smtClean="0"/>
            <a:t>is</a:t>
          </a:r>
          <a:r>
            <a:rPr lang="cs-CZ" sz="5000" kern="1200" dirty="0" smtClean="0"/>
            <a:t> my </a:t>
          </a:r>
          <a:r>
            <a:rPr lang="cs-CZ" sz="5000" kern="1200" dirty="0" err="1" smtClean="0"/>
            <a:t>friend</a:t>
          </a:r>
          <a:r>
            <a:rPr lang="cs-CZ" sz="5000" kern="1200" dirty="0" smtClean="0"/>
            <a:t>.</a:t>
          </a:r>
          <a:endParaRPr lang="cs-CZ" sz="5000" kern="1200" dirty="0"/>
        </a:p>
      </dsp:txBody>
      <dsp:txXfrm>
        <a:off x="0" y="527"/>
        <a:ext cx="3291840" cy="2058711"/>
      </dsp:txXfrm>
    </dsp:sp>
    <dsp:sp modelId="{1E824EE5-C49C-44D0-901B-088FF880742F}">
      <dsp:nvSpPr>
        <dsp:cNvPr id="0" name=""/>
        <dsp:cNvSpPr/>
      </dsp:nvSpPr>
      <dsp:spPr>
        <a:xfrm>
          <a:off x="3291839" y="2265110"/>
          <a:ext cx="4937760" cy="2058711"/>
        </a:xfrm>
        <a:prstGeom prst="rightArrow">
          <a:avLst>
            <a:gd name="adj1" fmla="val 75000"/>
            <a:gd name="adj2" fmla="val 50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>
              <a:solidFill>
                <a:srgbClr val="FF0000"/>
              </a:solidFill>
            </a:rPr>
            <a:t>Her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name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is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Wendy</a:t>
          </a:r>
          <a:r>
            <a:rPr lang="cs-CZ" sz="3400" kern="1200" dirty="0" smtClean="0"/>
            <a:t>.</a:t>
          </a:r>
          <a:endParaRPr lang="cs-CZ" sz="3400" kern="1200" dirty="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>
              <a:solidFill>
                <a:srgbClr val="FF0000"/>
              </a:solidFill>
            </a:rPr>
            <a:t>Her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name</a:t>
          </a:r>
          <a:r>
            <a:rPr lang="cs-CZ" sz="3400" kern="1200" dirty="0" smtClean="0"/>
            <a:t>‘s </a:t>
          </a:r>
          <a:r>
            <a:rPr lang="cs-CZ" sz="3400" kern="1200" dirty="0" err="1" smtClean="0"/>
            <a:t>Wendy</a:t>
          </a:r>
          <a:r>
            <a:rPr lang="cs-CZ" sz="3400" kern="1200" dirty="0" smtClean="0"/>
            <a:t>.</a:t>
          </a:r>
          <a:endParaRPr lang="cs-CZ" sz="3400" kern="1200" dirty="0"/>
        </a:p>
      </dsp:txBody>
      <dsp:txXfrm>
        <a:off x="3291839" y="2265110"/>
        <a:ext cx="4937760" cy="2058711"/>
      </dsp:txXfrm>
    </dsp:sp>
    <dsp:sp modelId="{919F41AB-6C26-4D06-BE13-D66C27935290}">
      <dsp:nvSpPr>
        <dsp:cNvPr id="0" name=""/>
        <dsp:cNvSpPr/>
      </dsp:nvSpPr>
      <dsp:spPr>
        <a:xfrm>
          <a:off x="0" y="2251090"/>
          <a:ext cx="3291840" cy="2058711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l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0" tIns="95250" rIns="190500" bIns="9525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err="1" smtClean="0">
              <a:solidFill>
                <a:srgbClr val="FF0000"/>
              </a:solidFill>
            </a:rPr>
            <a:t>She</a:t>
          </a:r>
          <a:r>
            <a:rPr lang="cs-CZ" sz="5000" kern="1200" dirty="0" smtClean="0">
              <a:solidFill>
                <a:srgbClr val="FF0000"/>
              </a:solidFill>
            </a:rPr>
            <a:t> </a:t>
          </a:r>
          <a:r>
            <a:rPr lang="cs-CZ" sz="5000" kern="1200" dirty="0" err="1" smtClean="0"/>
            <a:t>is</a:t>
          </a:r>
          <a:r>
            <a:rPr lang="cs-CZ" sz="5000" kern="1200" dirty="0" smtClean="0"/>
            <a:t> my sister.</a:t>
          </a:r>
          <a:endParaRPr lang="cs-CZ" sz="5000" kern="1200" dirty="0"/>
        </a:p>
      </dsp:txBody>
      <dsp:txXfrm>
        <a:off x="0" y="2251090"/>
        <a:ext cx="3291840" cy="205871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656D2A0-0B67-4F61-A74B-D3CA521F1910}">
      <dsp:nvSpPr>
        <dsp:cNvPr id="0" name=""/>
        <dsp:cNvSpPr/>
      </dsp:nvSpPr>
      <dsp:spPr>
        <a:xfrm>
          <a:off x="0" y="0"/>
          <a:ext cx="8229600" cy="135135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err="1" smtClean="0"/>
            <a:t>What</a:t>
          </a:r>
          <a:r>
            <a:rPr lang="cs-CZ" sz="3700" kern="1200" dirty="0" smtClean="0"/>
            <a:t>‘s </a:t>
          </a:r>
          <a:r>
            <a:rPr lang="cs-CZ" sz="3700" kern="1200" dirty="0" err="1" smtClean="0">
              <a:solidFill>
                <a:srgbClr val="FF0000"/>
              </a:solidFill>
            </a:rPr>
            <a:t>your</a:t>
          </a:r>
          <a:r>
            <a:rPr lang="cs-CZ" sz="3700" kern="1200" dirty="0" smtClean="0">
              <a:solidFill>
                <a:srgbClr val="FF0000"/>
              </a:solidFill>
            </a:rPr>
            <a:t> </a:t>
          </a:r>
          <a:r>
            <a:rPr lang="cs-CZ" sz="3700" kern="1200" dirty="0" err="1" smtClean="0"/>
            <a:t>name</a:t>
          </a:r>
          <a:r>
            <a:rPr lang="cs-CZ" sz="3700" kern="1200" dirty="0" smtClean="0"/>
            <a:t>?</a:t>
          </a:r>
          <a:endParaRPr lang="cs-CZ" sz="37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>
              <a:solidFill>
                <a:srgbClr val="FF0000"/>
              </a:solidFill>
            </a:rPr>
            <a:t>My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name</a:t>
          </a:r>
          <a:r>
            <a:rPr lang="cs-CZ" sz="2900" kern="1200" dirty="0" smtClean="0"/>
            <a:t>‘s Jim.</a:t>
          </a:r>
          <a:endParaRPr lang="cs-CZ" sz="2900" kern="1200" dirty="0"/>
        </a:p>
      </dsp:txBody>
      <dsp:txXfrm>
        <a:off x="1781055" y="0"/>
        <a:ext cx="6448544" cy="1351359"/>
      </dsp:txXfrm>
    </dsp:sp>
    <dsp:sp modelId="{074231D7-F1BA-49E8-B80E-2ED71AD3F384}">
      <dsp:nvSpPr>
        <dsp:cNvPr id="0" name=""/>
        <dsp:cNvSpPr/>
      </dsp:nvSpPr>
      <dsp:spPr>
        <a:xfrm>
          <a:off x="135135" y="135135"/>
          <a:ext cx="1645920" cy="108108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E25D1B-3002-4867-ABDB-35876505CCE7}">
      <dsp:nvSpPr>
        <dsp:cNvPr id="0" name=""/>
        <dsp:cNvSpPr/>
      </dsp:nvSpPr>
      <dsp:spPr>
        <a:xfrm>
          <a:off x="0" y="1486495"/>
          <a:ext cx="8229600" cy="135135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err="1" smtClean="0"/>
            <a:t>What</a:t>
          </a:r>
          <a:r>
            <a:rPr lang="cs-CZ" sz="3700" kern="1200" dirty="0" smtClean="0"/>
            <a:t>‘s </a:t>
          </a:r>
          <a:r>
            <a:rPr lang="cs-CZ" sz="3700" kern="1200" dirty="0" smtClean="0">
              <a:solidFill>
                <a:srgbClr val="FF0000"/>
              </a:solidFill>
            </a:rPr>
            <a:t>his</a:t>
          </a:r>
          <a:r>
            <a:rPr lang="cs-CZ" sz="3700" kern="1200" dirty="0" smtClean="0"/>
            <a:t> </a:t>
          </a:r>
          <a:r>
            <a:rPr lang="cs-CZ" sz="3700" kern="1200" dirty="0" err="1" smtClean="0"/>
            <a:t>name</a:t>
          </a:r>
          <a:r>
            <a:rPr lang="cs-CZ" sz="3700" kern="1200" dirty="0" smtClean="0"/>
            <a:t>?</a:t>
          </a:r>
          <a:endParaRPr lang="cs-CZ" sz="37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>
              <a:solidFill>
                <a:srgbClr val="FF0000"/>
              </a:solidFill>
            </a:rPr>
            <a:t>His </a:t>
          </a:r>
          <a:r>
            <a:rPr lang="cs-CZ" sz="2900" kern="1200" dirty="0" err="1" smtClean="0"/>
            <a:t>name</a:t>
          </a:r>
          <a:r>
            <a:rPr lang="cs-CZ" sz="2900" kern="1200" dirty="0" smtClean="0"/>
            <a:t>‘s </a:t>
          </a:r>
          <a:r>
            <a:rPr lang="cs-CZ" sz="2900" kern="1200" dirty="0" err="1" smtClean="0"/>
            <a:t>Dick</a:t>
          </a:r>
          <a:r>
            <a:rPr lang="cs-CZ" sz="2900" kern="1200" dirty="0" smtClean="0"/>
            <a:t>.</a:t>
          </a:r>
          <a:endParaRPr lang="cs-CZ" sz="2900" kern="1200" dirty="0"/>
        </a:p>
      </dsp:txBody>
      <dsp:txXfrm>
        <a:off x="1781055" y="1486495"/>
        <a:ext cx="6448544" cy="1351359"/>
      </dsp:txXfrm>
    </dsp:sp>
    <dsp:sp modelId="{0426B1E9-DBCE-4D60-9A82-1C32189B3732}">
      <dsp:nvSpPr>
        <dsp:cNvPr id="0" name=""/>
        <dsp:cNvSpPr/>
      </dsp:nvSpPr>
      <dsp:spPr>
        <a:xfrm>
          <a:off x="135135" y="1621631"/>
          <a:ext cx="1645920" cy="108108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7A272E-794E-4DB7-98F6-8E5C59FFBCF5}">
      <dsp:nvSpPr>
        <dsp:cNvPr id="0" name=""/>
        <dsp:cNvSpPr/>
      </dsp:nvSpPr>
      <dsp:spPr>
        <a:xfrm>
          <a:off x="0" y="2972990"/>
          <a:ext cx="8229600" cy="135135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err="1" smtClean="0"/>
            <a:t>What</a:t>
          </a:r>
          <a:r>
            <a:rPr lang="cs-CZ" sz="3700" kern="1200" dirty="0" smtClean="0"/>
            <a:t>‘s </a:t>
          </a:r>
          <a:r>
            <a:rPr lang="cs-CZ" sz="3700" kern="1200" dirty="0" smtClean="0">
              <a:solidFill>
                <a:srgbClr val="FF0000"/>
              </a:solidFill>
            </a:rPr>
            <a:t>her </a:t>
          </a:r>
          <a:r>
            <a:rPr lang="cs-CZ" sz="3700" kern="1200" dirty="0" err="1" smtClean="0"/>
            <a:t>name</a:t>
          </a:r>
          <a:r>
            <a:rPr lang="cs-CZ" sz="3700" kern="1200" dirty="0" smtClean="0"/>
            <a:t>?</a:t>
          </a:r>
          <a:endParaRPr lang="cs-CZ" sz="37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>
              <a:solidFill>
                <a:srgbClr val="FF0000"/>
              </a:solidFill>
            </a:rPr>
            <a:t>Her </a:t>
          </a:r>
          <a:r>
            <a:rPr lang="cs-CZ" sz="2900" kern="1200" dirty="0" err="1" smtClean="0"/>
            <a:t>name</a:t>
          </a:r>
          <a:r>
            <a:rPr lang="cs-CZ" sz="2900" kern="1200" dirty="0" smtClean="0"/>
            <a:t>‘s </a:t>
          </a:r>
          <a:r>
            <a:rPr lang="cs-CZ" sz="2900" kern="1200" dirty="0" err="1" smtClean="0"/>
            <a:t>Peggy</a:t>
          </a:r>
          <a:r>
            <a:rPr lang="cs-CZ" sz="2900" kern="1200" dirty="0" smtClean="0"/>
            <a:t>.</a:t>
          </a:r>
          <a:endParaRPr lang="cs-CZ" sz="2900" kern="1200" dirty="0"/>
        </a:p>
      </dsp:txBody>
      <dsp:txXfrm>
        <a:off x="1781055" y="2972990"/>
        <a:ext cx="6448544" cy="1351359"/>
      </dsp:txXfrm>
    </dsp:sp>
    <dsp:sp modelId="{EFCFEE51-2F45-4BC4-8940-73838774528B}">
      <dsp:nvSpPr>
        <dsp:cNvPr id="0" name=""/>
        <dsp:cNvSpPr/>
      </dsp:nvSpPr>
      <dsp:spPr>
        <a:xfrm>
          <a:off x="135135" y="3108126"/>
          <a:ext cx="1645920" cy="108108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#16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BF3E781-4756-4A5A-9ABE-F31B5100F2A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9F74B14-D5A7-4606-ADBB-F2EB9500F9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d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Přivlastňovací zájmena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MY,YOUR,HIS,HER</a:t>
            </a:r>
            <a:endParaRPr lang="cs-CZ" dirty="0"/>
          </a:p>
        </p:txBody>
      </p:sp>
      <p:pic>
        <p:nvPicPr>
          <p:cNvPr id="6" name="Obrázek 5" descr="MB9004312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43306" y="50004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 Slouží k upevnění učiva přivlastňovacích zájmen my, </a:t>
            </a:r>
            <a:r>
              <a:rPr lang="cs-CZ" dirty="0" err="1" smtClean="0"/>
              <a:t>your</a:t>
            </a:r>
            <a:r>
              <a:rPr lang="cs-CZ" dirty="0" smtClean="0"/>
              <a:t>, his, her.</a:t>
            </a:r>
          </a:p>
          <a:p>
            <a:r>
              <a:rPr lang="cs-CZ" dirty="0" smtClean="0"/>
              <a:t>Poslední stránky lze využít jako pracovní listy.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MOJE,TVOJE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JEHO, JEJÍ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WHAT‘S YOUR NAME?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WHO IS THIS?</a:t>
            </a:r>
            <a:endParaRPr lang="cs-CZ" dirty="0"/>
          </a:p>
        </p:txBody>
      </p:sp>
      <p:pic>
        <p:nvPicPr>
          <p:cNvPr id="9" name="Zástupný symbol pro obsah 8" descr="MB90042278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14678" y="2643182"/>
            <a:ext cx="2843226" cy="2468567"/>
          </a:xfrm>
        </p:spPr>
      </p:pic>
      <p:sp>
        <p:nvSpPr>
          <p:cNvPr id="10" name="Šipka doprava 9"/>
          <p:cNvSpPr/>
          <p:nvPr/>
        </p:nvSpPr>
        <p:spPr>
          <a:xfrm>
            <a:off x="642910" y="4143380"/>
            <a:ext cx="2714644" cy="128588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HELLO! I‘M TOM.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158" y="2571744"/>
            <a:ext cx="30003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THIS IS …….FATHER……...NAME‘S PAUL.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72198" y="2714620"/>
            <a:ext cx="27860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THIS IS ……MUM………NAME‘S JANE.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72198" y="4714884"/>
            <a:ext cx="26432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THIS IS ……SISTER…………….…NAME‘S LUCY.</a:t>
            </a:r>
            <a:endParaRPr lang="cs-CZ" dirty="0"/>
          </a:p>
        </p:txBody>
      </p:sp>
      <p:cxnSp>
        <p:nvCxnSpPr>
          <p:cNvPr id="15" name="Přímá spojovací šipka 14"/>
          <p:cNvCxnSpPr>
            <a:stCxn id="13" idx="1"/>
          </p:cNvCxnSpPr>
          <p:nvPr/>
        </p:nvCxnSpPr>
        <p:spPr>
          <a:xfrm rot="10800000">
            <a:off x="5500694" y="4500571"/>
            <a:ext cx="571504" cy="675979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12" idx="1"/>
          </p:cNvCxnSpPr>
          <p:nvPr/>
        </p:nvCxnSpPr>
        <p:spPr>
          <a:xfrm rot="10800000" flipV="1">
            <a:off x="5357818" y="3176284"/>
            <a:ext cx="714380" cy="395591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357554" y="3071810"/>
            <a:ext cx="500066" cy="35719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929322" y="3000372"/>
            <a:ext cx="571504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29322" y="5000636"/>
            <a:ext cx="571504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5720" y="2857496"/>
            <a:ext cx="57150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14480" y="278605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HIS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58082" y="492919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HER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72330" y="292893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HER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85786" y="628652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Doplň: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/>
      <p:bldP spid="25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142984"/>
            <a:ext cx="8229600" cy="1066800"/>
          </a:xfrm>
        </p:spPr>
        <p:txBody>
          <a:bodyPr/>
          <a:lstStyle/>
          <a:p>
            <a:r>
              <a:rPr lang="cs-CZ" dirty="0" smtClean="0"/>
              <a:t>YOUR FAMILY</a:t>
            </a:r>
            <a:endParaRPr lang="cs-CZ" dirty="0"/>
          </a:p>
        </p:txBody>
      </p:sp>
      <p:pic>
        <p:nvPicPr>
          <p:cNvPr id="4" name="Zástupný symbol pro obsah 3" descr="MB90030937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57488" y="2643182"/>
            <a:ext cx="2928958" cy="2928958"/>
          </a:xfrm>
        </p:spPr>
      </p:pic>
      <p:sp>
        <p:nvSpPr>
          <p:cNvPr id="7" name="Obdélníkový popisek 6"/>
          <p:cNvSpPr/>
          <p:nvPr/>
        </p:nvSpPr>
        <p:spPr>
          <a:xfrm>
            <a:off x="4000496" y="2071678"/>
            <a:ext cx="1857388" cy="1143008"/>
          </a:xfrm>
          <a:prstGeom prst="wedge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This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……….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father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.........……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name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‘s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Joe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Obdélníkový popisek 7"/>
          <p:cNvSpPr/>
          <p:nvPr/>
        </p:nvSpPr>
        <p:spPr>
          <a:xfrm>
            <a:off x="5715008" y="3357562"/>
            <a:ext cx="2286016" cy="1071570"/>
          </a:xfrm>
          <a:prstGeom prst="wedge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This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……….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grandpa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………..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name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‘s Bob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1071538" y="2571744"/>
            <a:ext cx="2000264" cy="1285884"/>
          </a:xfrm>
          <a:prstGeom prst="wedge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This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……….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uncle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……….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name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‘s Jack.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29124" y="5286388"/>
            <a:ext cx="2143140" cy="107157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This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…….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mother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……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name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‘s Lily.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13" name="Přímá spojovací šipka 12"/>
          <p:cNvCxnSpPr>
            <a:stCxn id="11" idx="0"/>
          </p:cNvCxnSpPr>
          <p:nvPr/>
        </p:nvCxnSpPr>
        <p:spPr>
          <a:xfrm rot="16200000" flipV="1">
            <a:off x="4964909" y="4750603"/>
            <a:ext cx="428628" cy="64294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1714480" y="5286388"/>
            <a:ext cx="2143140" cy="107157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This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………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granny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……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name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‘s Kate.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16" name="Přímá spojovací šipka 15"/>
          <p:cNvCxnSpPr>
            <a:stCxn id="14" idx="0"/>
          </p:cNvCxnSpPr>
          <p:nvPr/>
        </p:nvCxnSpPr>
        <p:spPr>
          <a:xfrm rot="5400000" flipH="1" flipV="1">
            <a:off x="3071802" y="4500570"/>
            <a:ext cx="500066" cy="107157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Tvar 17"/>
          <p:cNvCxnSpPr>
            <a:stCxn id="8" idx="4"/>
          </p:cNvCxnSpPr>
          <p:nvPr/>
        </p:nvCxnSpPr>
        <p:spPr>
          <a:xfrm rot="5400000" flipH="1">
            <a:off x="5802824" y="3984133"/>
            <a:ext cx="133943" cy="1023948"/>
          </a:xfrm>
          <a:prstGeom prst="bentConnector2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Tvar 19"/>
          <p:cNvCxnSpPr>
            <a:stCxn id="9" idx="4"/>
          </p:cNvCxnSpPr>
          <p:nvPr/>
        </p:nvCxnSpPr>
        <p:spPr>
          <a:xfrm rot="16200000" flipH="1">
            <a:off x="2300870" y="3372447"/>
            <a:ext cx="267893" cy="1559723"/>
          </a:xfrm>
          <a:prstGeom prst="bentConnector2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7" idx="4"/>
          </p:cNvCxnSpPr>
          <p:nvPr/>
        </p:nvCxnSpPr>
        <p:spPr>
          <a:xfrm rot="5400000">
            <a:off x="4378525" y="3408161"/>
            <a:ext cx="214314" cy="1131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1785918" y="5643578"/>
            <a:ext cx="714380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your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429124" y="5643578"/>
            <a:ext cx="714380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your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86446" y="3714752"/>
            <a:ext cx="714380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your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71934" y="2285992"/>
            <a:ext cx="714380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your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214414" y="3071810"/>
            <a:ext cx="714380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your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143372" y="2571744"/>
            <a:ext cx="714380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is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000100" y="3357562"/>
            <a:ext cx="633418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is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715008" y="4000504"/>
            <a:ext cx="714380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2">
                    <a:lumMod val="1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is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286116" y="5572140"/>
            <a:ext cx="714380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Her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929322" y="5572140"/>
            <a:ext cx="714380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Her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28596" y="635795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Doplň:</a:t>
            </a:r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88</TotalTime>
  <Words>234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Snímek 1</vt:lpstr>
      <vt:lpstr>Přivlastňovací zájmena</vt:lpstr>
      <vt:lpstr>ANOTACE</vt:lpstr>
      <vt:lpstr>MOJE,TVOJE</vt:lpstr>
      <vt:lpstr>JEHO, JEJÍ</vt:lpstr>
      <vt:lpstr>WHAT‘S YOUR NAME?</vt:lpstr>
      <vt:lpstr>WHO IS THIS?</vt:lpstr>
      <vt:lpstr>YOUR FAMILY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Guest</cp:lastModifiedBy>
  <cp:revision>19</cp:revision>
  <dcterms:created xsi:type="dcterms:W3CDTF">2012-01-04T18:24:49Z</dcterms:created>
  <dcterms:modified xsi:type="dcterms:W3CDTF">2012-03-25T12:01:12Z</dcterms:modified>
</cp:coreProperties>
</file>