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0" r:id="rId4"/>
    <p:sldId id="284" r:id="rId5"/>
    <p:sldId id="274" r:id="rId6"/>
    <p:sldId id="279" r:id="rId7"/>
    <p:sldId id="280" r:id="rId8"/>
    <p:sldId id="281" r:id="rId9"/>
    <p:sldId id="28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4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811697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Vlastnosti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druhy a materiál kovových střešních krytin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Střešní tašky, materiály, měď, hliník, krytiny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Jaroslav Neuman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16-17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Kovové střešní krytiny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VY_32_INOVACE_25_494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721599" y="2103965"/>
            <a:ext cx="5528053" cy="175432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Kovové střešní krytiny</a:t>
            </a:r>
          </a:p>
          <a:p>
            <a:pPr algn="ctr"/>
            <a:r>
              <a:rPr lang="cs-CZ" sz="3600" b="1" dirty="0" smtClean="0"/>
              <a:t>-</a:t>
            </a:r>
          </a:p>
          <a:p>
            <a:pPr algn="ctr"/>
            <a:r>
              <a:rPr lang="cs-CZ" sz="3600" b="1" dirty="0" smtClean="0"/>
              <a:t>Materiály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/>
              <a:t>Úkol</a:t>
            </a:r>
          </a:p>
          <a:p>
            <a:pPr algn="just">
              <a:buFontTx/>
              <a:buChar char="-"/>
            </a:pPr>
            <a:r>
              <a:rPr lang="cs-CZ" sz="2400" dirty="0" smtClean="0"/>
              <a:t> vyjmenujte druhy střešních krytin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61583" y="1556791"/>
            <a:ext cx="71287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/>
              <a:t>Úkol - řešení</a:t>
            </a:r>
          </a:p>
          <a:p>
            <a:pPr algn="just"/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betonové střešní tašky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pálené střešní tašky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kovové střešní krytiny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plastové střešní krytiny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břidlice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asfaltové šindele, pásy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vláknocementové střešní krytiny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06574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Materiál pro kovové krytiny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ocelový pozinkovaný plech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zinkovaný plech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měď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hliník</a:t>
            </a:r>
          </a:p>
          <a:p>
            <a:pPr marL="342900" indent="-342900" algn="just">
              <a:buFontTx/>
              <a:buChar char="-"/>
            </a:pPr>
            <a:r>
              <a:rPr lang="cs-CZ" sz="2400" dirty="0" err="1" smtClean="0"/>
              <a:t>titanzinek</a:t>
            </a:r>
            <a:endParaRPr lang="cs-CZ" sz="2400" dirty="0" smtClean="0"/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Výhody kovových střešních </a:t>
            </a:r>
            <a:r>
              <a:rPr lang="cs-CZ" sz="2400" u="sng" dirty="0" err="1" smtClean="0"/>
              <a:t>krtytin</a:t>
            </a:r>
            <a:endParaRPr lang="cs-CZ" sz="2400" dirty="0"/>
          </a:p>
          <a:p>
            <a:pPr algn="just"/>
            <a:endParaRPr lang="cs-CZ" sz="2400" u="sng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lehké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pro všechny typy a tvary střech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ohnivzdornost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snadné opravy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snadné přichycení ke konstrukci</a:t>
            </a:r>
          </a:p>
          <a:p>
            <a:pPr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Nevýhody kovových střešních krytin</a:t>
            </a:r>
          </a:p>
          <a:p>
            <a:pPr algn="just"/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dobrá teplená vodivost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dobrá zvuková vodivost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velká tepelná roztažnost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neprodyšnost</a:t>
            </a:r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47845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Otázka</a:t>
            </a:r>
            <a:endParaRPr lang="cs-CZ" sz="2400" dirty="0"/>
          </a:p>
          <a:p>
            <a:pPr algn="just"/>
            <a:endParaRPr lang="cs-CZ" sz="2400" u="sng" dirty="0" smtClean="0"/>
          </a:p>
          <a:p>
            <a:pPr algn="just"/>
            <a:r>
              <a:rPr lang="cs-CZ" sz="2400" dirty="0" smtClean="0"/>
              <a:t>Jaké znáte tvary střech?</a:t>
            </a:r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Tvary střech</a:t>
            </a:r>
            <a:endParaRPr lang="cs-CZ" sz="2400" dirty="0"/>
          </a:p>
          <a:p>
            <a:pPr algn="just"/>
            <a:endParaRPr lang="cs-CZ" sz="2400" u="sng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sedlová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valbová, </a:t>
            </a:r>
            <a:r>
              <a:rPr lang="cs-CZ" sz="2400" dirty="0" err="1" smtClean="0"/>
              <a:t>polovalbová</a:t>
            </a: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mansardová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jehlanová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pultová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zvláštní tvary (cibulovitý tvar …)</a:t>
            </a:r>
          </a:p>
        </p:txBody>
      </p:sp>
    </p:spTree>
    <p:extLst>
      <p:ext uri="{BB962C8B-B14F-4D97-AF65-F5344CB8AC3E}">
        <p14:creationId xmlns:p14="http://schemas.microsoft.com/office/powerpoint/2010/main" val="2382193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Jan Liška, Materiály – obor zednické práce. Praha: Parta, s. r. o., 2003, ISBN 80-7320-040-6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1033</TotalTime>
  <Words>277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Jaroslav Neuman</cp:lastModifiedBy>
  <cp:revision>93</cp:revision>
  <dcterms:created xsi:type="dcterms:W3CDTF">2010-11-01T23:40:31Z</dcterms:created>
  <dcterms:modified xsi:type="dcterms:W3CDTF">2014-02-14T10:56:17Z</dcterms:modified>
</cp:coreProperties>
</file>