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56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Relationship Id="rId4" Type="http://schemas.openxmlformats.org/officeDocument/2006/relationships/image" Target="../media/image14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image" Target="../media/image15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jpeg"/><Relationship Id="rId1" Type="http://schemas.openxmlformats.org/officeDocument/2006/relationships/image" Target="../media/image12.jpeg"/><Relationship Id="rId4" Type="http://schemas.openxmlformats.org/officeDocument/2006/relationships/image" Target="../media/image14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image" Target="../media/image1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VY_32_INOVACE_11_Anglický jazyk 4. ročník_</a:t>
          </a:r>
          <a:r>
            <a:rPr lang="cs-CZ" sz="1600" baseline="0" dirty="0" err="1" smtClean="0"/>
            <a:t>What</a:t>
          </a:r>
          <a:r>
            <a:rPr lang="cs-CZ" sz="1600" baseline="0" dirty="0" smtClean="0"/>
            <a:t> </a:t>
          </a:r>
          <a:r>
            <a:rPr lang="cs-CZ" sz="1600" baseline="0" dirty="0" err="1" smtClean="0"/>
            <a:t>colour</a:t>
          </a:r>
          <a:r>
            <a:rPr lang="cs-CZ" sz="1600" baseline="0" dirty="0" smtClean="0"/>
            <a:t> </a:t>
          </a:r>
          <a:r>
            <a:rPr lang="cs-CZ" sz="1600" baseline="0" dirty="0" err="1" smtClean="0"/>
            <a:t>is</a:t>
          </a:r>
          <a:r>
            <a:rPr lang="cs-CZ" sz="1600" baseline="0" dirty="0" smtClean="0"/>
            <a:t> </a:t>
          </a:r>
          <a:r>
            <a:rPr lang="cs-CZ" sz="1600" baseline="0" dirty="0" err="1" smtClean="0"/>
            <a:t>it</a:t>
          </a:r>
          <a:r>
            <a:rPr lang="cs-CZ" sz="1600" baseline="0" dirty="0" smtClean="0"/>
            <a:t>?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What</a:t>
          </a:r>
          <a:r>
            <a:rPr lang="cs-CZ" sz="2000" dirty="0" smtClean="0"/>
            <a:t> </a:t>
          </a:r>
          <a:r>
            <a:rPr lang="cs-CZ" sz="2000" dirty="0" err="1" smtClean="0"/>
            <a:t>colour</a:t>
          </a:r>
          <a:r>
            <a:rPr lang="cs-CZ" sz="2000" dirty="0" smtClean="0"/>
            <a:t> </a:t>
          </a:r>
          <a:r>
            <a:rPr lang="cs-CZ" sz="2000" dirty="0" err="1" smtClean="0"/>
            <a:t>is</a:t>
          </a:r>
          <a:r>
            <a:rPr lang="cs-CZ" sz="2000" dirty="0" smtClean="0"/>
            <a:t> </a:t>
          </a:r>
          <a:r>
            <a:rPr lang="cs-CZ" sz="2000" dirty="0" err="1" smtClean="0"/>
            <a:t>it</a:t>
          </a:r>
          <a:r>
            <a:rPr lang="cs-CZ" sz="2000" dirty="0" smtClean="0"/>
            <a:t>?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43DEE1D-4839-46F6-ACAD-8259B4BEF5AA}" type="presOf" srcId="{D1D4F407-5343-4D3F-B5B9-D407B03CAEB4}" destId="{D005CE8C-CC26-4C3E-AC11-E15060ECD759}" srcOrd="0" destOrd="0" presId="urn:microsoft.com/office/officeart/2005/8/layout/target3"/>
    <dgm:cxn modelId="{841F72AC-73B1-43D4-9420-D0783F48B12E}" type="presOf" srcId="{D1B46980-6531-4606-95E6-44980827E919}" destId="{6140AFEC-043D-4C43-A2F9-D0F5331DF3A3}" srcOrd="0" destOrd="0" presId="urn:microsoft.com/office/officeart/2005/8/layout/target3"/>
    <dgm:cxn modelId="{5A86B837-E7C5-4D00-A257-09E686C95AAD}" type="presOf" srcId="{4C35D32F-0EAB-4CD7-82EE-45574DC2A586}" destId="{8BEBB6EC-1DAA-4CAC-8A25-BC0FCBD5DBD5}" srcOrd="0" destOrd="0" presId="urn:microsoft.com/office/officeart/2005/8/layout/target3"/>
    <dgm:cxn modelId="{F99A9392-C141-4609-802E-EA3E9396D9F3}" type="presOf" srcId="{D8197B8C-B260-4A16-BDF4-0947B075E274}" destId="{25B08C86-7E15-44DC-BE7F-FFB55DD49D12}" srcOrd="0" destOrd="0" presId="urn:microsoft.com/office/officeart/2005/8/layout/target3"/>
    <dgm:cxn modelId="{0736B7FD-C0CC-4574-9ED7-113F5EF8E7FB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45989AD-212C-434E-94C1-5220A5C3E32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3B1A9F-5804-4FF5-8BD9-BE78F6D8B8B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3D90CC-A9CA-4834-B4F8-B1162F0872B5}" type="presOf" srcId="{757F3AB3-0718-4624-B441-E567A8F0AB56}" destId="{333A1088-737F-45CB-B68E-254E46348037}" srcOrd="0" destOrd="0" presId="urn:microsoft.com/office/officeart/2005/8/layout/target3"/>
    <dgm:cxn modelId="{CCD89F10-95CC-41AE-8D47-1BBC2699A99D}" type="presOf" srcId="{D8197B8C-B260-4A16-BDF4-0947B075E274}" destId="{5A5FFA88-C948-4069-8E93-59FA12366E83}" srcOrd="1" destOrd="0" presId="urn:microsoft.com/office/officeart/2005/8/layout/target3"/>
    <dgm:cxn modelId="{99682280-7F93-4E40-BAF0-E4E89985A880}" type="presOf" srcId="{B651F6E3-6281-48DB-9319-2AEAFDAE7572}" destId="{6BB5E863-4638-4E1D-BFDE-399D028AC4ED}" srcOrd="1" destOrd="0" presId="urn:microsoft.com/office/officeart/2005/8/layout/target3"/>
    <dgm:cxn modelId="{993A7F96-22DF-4103-9EB4-B8006C4143AE}" type="presOf" srcId="{4C35D32F-0EAB-4CD7-82EE-45574DC2A586}" destId="{890E4F0B-2866-4A3F-A3C7-2A14B1797930}" srcOrd="1" destOrd="0" presId="urn:microsoft.com/office/officeart/2005/8/layout/target3"/>
    <dgm:cxn modelId="{7E7B85D6-E4E2-4E1C-B2B0-1C670EABA8C4}" type="presParOf" srcId="{333A1088-737F-45CB-B68E-254E46348037}" destId="{F5ABB229-8D3B-4694-996A-96F23CF14429}" srcOrd="0" destOrd="0" presId="urn:microsoft.com/office/officeart/2005/8/layout/target3"/>
    <dgm:cxn modelId="{E659598A-EC92-426B-BDB1-05FEA79E21FB}" type="presParOf" srcId="{333A1088-737F-45CB-B68E-254E46348037}" destId="{F41139FD-01EE-4571-8B17-4FB00FC51163}" srcOrd="1" destOrd="0" presId="urn:microsoft.com/office/officeart/2005/8/layout/target3"/>
    <dgm:cxn modelId="{44188872-B0BC-4E5D-BAEA-B9B79DD20609}" type="presParOf" srcId="{333A1088-737F-45CB-B68E-254E46348037}" destId="{D005CE8C-CC26-4C3E-AC11-E15060ECD759}" srcOrd="2" destOrd="0" presId="urn:microsoft.com/office/officeart/2005/8/layout/target3"/>
    <dgm:cxn modelId="{D475E041-6BA4-4745-83FA-AFD665F0E25C}" type="presParOf" srcId="{333A1088-737F-45CB-B68E-254E46348037}" destId="{2C702D82-9B77-49B7-9568-BB8EB47C3372}" srcOrd="3" destOrd="0" presId="urn:microsoft.com/office/officeart/2005/8/layout/target3"/>
    <dgm:cxn modelId="{B1420609-81F5-491E-8F8B-9496C1395AAD}" type="presParOf" srcId="{333A1088-737F-45CB-B68E-254E46348037}" destId="{A52A0455-90FF-4808-ABD0-F02540D31D5A}" srcOrd="4" destOrd="0" presId="urn:microsoft.com/office/officeart/2005/8/layout/target3"/>
    <dgm:cxn modelId="{76E60E6E-B94C-471D-A34A-9DA24E4DCD11}" type="presParOf" srcId="{333A1088-737F-45CB-B68E-254E46348037}" destId="{6140AFEC-043D-4C43-A2F9-D0F5331DF3A3}" srcOrd="5" destOrd="0" presId="urn:microsoft.com/office/officeart/2005/8/layout/target3"/>
    <dgm:cxn modelId="{5622DC24-304D-4F41-A863-F57156D432A1}" type="presParOf" srcId="{333A1088-737F-45CB-B68E-254E46348037}" destId="{9358AC05-5D7D-4327-9F80-1AD486AEA664}" srcOrd="6" destOrd="0" presId="urn:microsoft.com/office/officeart/2005/8/layout/target3"/>
    <dgm:cxn modelId="{2CE749E4-3E7A-4E59-B0D0-7064EC9A1FA9}" type="presParOf" srcId="{333A1088-737F-45CB-B68E-254E46348037}" destId="{313FC574-E1CD-4FB4-B054-0B805CE0447D}" srcOrd="7" destOrd="0" presId="urn:microsoft.com/office/officeart/2005/8/layout/target3"/>
    <dgm:cxn modelId="{9F1A5E0C-4519-4A58-A8F6-3CC5AEE6D819}" type="presParOf" srcId="{333A1088-737F-45CB-B68E-254E46348037}" destId="{619D679B-A015-4ECF-8348-D1034C574F40}" srcOrd="8" destOrd="0" presId="urn:microsoft.com/office/officeart/2005/8/layout/target3"/>
    <dgm:cxn modelId="{29276854-DE63-4381-9108-FC565104458D}" type="presParOf" srcId="{333A1088-737F-45CB-B68E-254E46348037}" destId="{322283A8-4A27-4CDA-BAE3-F381106A9174}" srcOrd="9" destOrd="0" presId="urn:microsoft.com/office/officeart/2005/8/layout/target3"/>
    <dgm:cxn modelId="{DEE30132-E9AF-41C1-9700-AAF8C629B98A}" type="presParOf" srcId="{333A1088-737F-45CB-B68E-254E46348037}" destId="{FFC9F71D-1B4F-4AD9-A4A6-86ADEFC8AF5C}" srcOrd="10" destOrd="0" presId="urn:microsoft.com/office/officeart/2005/8/layout/target3"/>
    <dgm:cxn modelId="{D7D88C02-230C-4FD2-84B4-C66DC431DE7C}" type="presParOf" srcId="{333A1088-737F-45CB-B68E-254E46348037}" destId="{25B08C86-7E15-44DC-BE7F-FFB55DD49D12}" srcOrd="11" destOrd="0" presId="urn:microsoft.com/office/officeart/2005/8/layout/target3"/>
    <dgm:cxn modelId="{8B46F027-BFBE-47F3-929D-29D7CD34E011}" type="presParOf" srcId="{333A1088-737F-45CB-B68E-254E46348037}" destId="{76644BE8-9D7C-4C09-B250-3D10AF48CBB7}" srcOrd="12" destOrd="0" presId="urn:microsoft.com/office/officeart/2005/8/layout/target3"/>
    <dgm:cxn modelId="{FE6AECA8-A992-49AA-B357-12E665FFEE90}" type="presParOf" srcId="{333A1088-737F-45CB-B68E-254E46348037}" destId="{EE85B701-7295-41C0-BA7A-34D3756A2AE6}" srcOrd="13" destOrd="0" presId="urn:microsoft.com/office/officeart/2005/8/layout/target3"/>
    <dgm:cxn modelId="{507BF9F7-8DED-4848-8CFD-E4F89210B573}" type="presParOf" srcId="{333A1088-737F-45CB-B68E-254E46348037}" destId="{8BEBB6EC-1DAA-4CAC-8A25-BC0FCBD5DBD5}" srcOrd="14" destOrd="0" presId="urn:microsoft.com/office/officeart/2005/8/layout/target3"/>
    <dgm:cxn modelId="{FC6C4E63-DAE9-439E-9C35-1D00E202EBEB}" type="presParOf" srcId="{333A1088-737F-45CB-B68E-254E46348037}" destId="{AED2198E-93D5-4001-81B4-73124B309672}" srcOrd="15" destOrd="0" presId="urn:microsoft.com/office/officeart/2005/8/layout/target3"/>
    <dgm:cxn modelId="{02F3BD6F-4E47-49A6-8FD8-96A57B2285F2}" type="presParOf" srcId="{333A1088-737F-45CB-B68E-254E46348037}" destId="{2BE915AB-18AA-4053-B92C-3BFC9ED204BB}" srcOrd="16" destOrd="0" presId="urn:microsoft.com/office/officeart/2005/8/layout/target3"/>
    <dgm:cxn modelId="{9BE1ECA3-0B90-4396-A9D9-CDF98087EF4E}" type="presParOf" srcId="{333A1088-737F-45CB-B68E-254E46348037}" destId="{6BB5E863-4638-4E1D-BFDE-399D028AC4ED}" srcOrd="17" destOrd="0" presId="urn:microsoft.com/office/officeart/2005/8/layout/target3"/>
    <dgm:cxn modelId="{5D9F9A78-8FCF-42E8-B223-AB7ACBF9A28B}" type="presParOf" srcId="{333A1088-737F-45CB-B68E-254E46348037}" destId="{5A5FFA88-C948-4069-8E93-59FA12366E83}" srcOrd="18" destOrd="0" presId="urn:microsoft.com/office/officeart/2005/8/layout/target3"/>
    <dgm:cxn modelId="{641875B0-7332-4420-8E37-E974C2E8B10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92937C-C38F-4931-B5CA-9816D285E775}" type="doc">
      <dgm:prSet loTypeId="urn:microsoft.com/office/officeart/2005/8/layout/vList4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EEB287A2-D8C0-474D-84C8-23DF5D9BC711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colour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that</a:t>
          </a:r>
          <a:r>
            <a:rPr lang="cs-CZ" dirty="0" smtClean="0"/>
            <a:t> </a:t>
          </a:r>
          <a:r>
            <a:rPr lang="cs-CZ" dirty="0" err="1" smtClean="0"/>
            <a:t>pen</a:t>
          </a:r>
          <a:r>
            <a:rPr lang="cs-CZ" dirty="0" smtClean="0"/>
            <a:t>?</a:t>
          </a:r>
          <a:endParaRPr lang="cs-CZ" dirty="0"/>
        </a:p>
      </dgm:t>
    </dgm:pt>
    <dgm:pt modelId="{CAF4D23F-D9E1-421C-A8D9-900F58A52376}" type="parTrans" cxnId="{3FE720AC-8685-4CBF-ACDA-3CFD268202F1}">
      <dgm:prSet/>
      <dgm:spPr/>
      <dgm:t>
        <a:bodyPr/>
        <a:lstStyle/>
        <a:p>
          <a:endParaRPr lang="cs-CZ"/>
        </a:p>
      </dgm:t>
    </dgm:pt>
    <dgm:pt modelId="{AE1F9DF4-C396-43C4-A5F4-738378EFC6B8}" type="sibTrans" cxnId="{3FE720AC-8685-4CBF-ACDA-3CFD268202F1}">
      <dgm:prSet/>
      <dgm:spPr/>
      <dgm:t>
        <a:bodyPr/>
        <a:lstStyle/>
        <a:p>
          <a:endParaRPr lang="cs-CZ"/>
        </a:p>
      </dgm:t>
    </dgm:pt>
    <dgm:pt modelId="{AAAC230E-5881-482D-A197-A4E78143FAFB}">
      <dgm:prSet phldrT="[Text]"/>
      <dgm:spPr/>
      <dgm:t>
        <a:bodyPr/>
        <a:lstStyle/>
        <a:p>
          <a:endParaRPr lang="cs-CZ" dirty="0"/>
        </a:p>
      </dgm:t>
    </dgm:pt>
    <dgm:pt modelId="{3E2363B5-33DD-4D42-A1C8-F34973A5CBAE}" type="parTrans" cxnId="{2BD1B9A3-4686-4A9D-B94D-DB83B43A06A6}">
      <dgm:prSet/>
      <dgm:spPr/>
      <dgm:t>
        <a:bodyPr/>
        <a:lstStyle/>
        <a:p>
          <a:endParaRPr lang="cs-CZ"/>
        </a:p>
      </dgm:t>
    </dgm:pt>
    <dgm:pt modelId="{3979E67C-C6A9-4293-93A2-03AB60F6F904}" type="sibTrans" cxnId="{2BD1B9A3-4686-4A9D-B94D-DB83B43A06A6}">
      <dgm:prSet/>
      <dgm:spPr/>
      <dgm:t>
        <a:bodyPr/>
        <a:lstStyle/>
        <a:p>
          <a:endParaRPr lang="cs-CZ"/>
        </a:p>
      </dgm:t>
    </dgm:pt>
    <dgm:pt modelId="{8F0F6238-9BA7-4847-BAF9-7D87FC6247D6}">
      <dgm:prSet phldrT="[Text]"/>
      <dgm:spPr/>
      <dgm:t>
        <a:bodyPr/>
        <a:lstStyle/>
        <a:p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colour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that</a:t>
          </a:r>
          <a:r>
            <a:rPr lang="cs-CZ" dirty="0" smtClean="0"/>
            <a:t> </a:t>
          </a:r>
          <a:r>
            <a:rPr lang="cs-CZ" dirty="0" err="1" smtClean="0"/>
            <a:t>cup</a:t>
          </a:r>
          <a:r>
            <a:rPr lang="cs-CZ" dirty="0" smtClean="0"/>
            <a:t>?</a:t>
          </a:r>
        </a:p>
        <a:p>
          <a:endParaRPr lang="cs-CZ" dirty="0" smtClean="0"/>
        </a:p>
        <a:p>
          <a:endParaRPr lang="cs-CZ" dirty="0"/>
        </a:p>
      </dgm:t>
    </dgm:pt>
    <dgm:pt modelId="{31FD2C6B-4CFF-4AF0-B63E-1680755D5A08}" type="parTrans" cxnId="{E60877AF-B005-4E1F-A8C9-29BA095D1E11}">
      <dgm:prSet/>
      <dgm:spPr/>
      <dgm:t>
        <a:bodyPr/>
        <a:lstStyle/>
        <a:p>
          <a:endParaRPr lang="cs-CZ"/>
        </a:p>
      </dgm:t>
    </dgm:pt>
    <dgm:pt modelId="{FCB0C3FD-EF65-443D-894E-FCE7E63F55A7}" type="sibTrans" cxnId="{E60877AF-B005-4E1F-A8C9-29BA095D1E11}">
      <dgm:prSet/>
      <dgm:spPr/>
      <dgm:t>
        <a:bodyPr/>
        <a:lstStyle/>
        <a:p>
          <a:endParaRPr lang="cs-CZ"/>
        </a:p>
      </dgm:t>
    </dgm:pt>
    <dgm:pt modelId="{33FFB5AB-80D1-4019-A4A9-E52757458BF1}">
      <dgm:prSet phldrT="[Text]" custT="1"/>
      <dgm:spPr/>
      <dgm:t>
        <a:bodyPr/>
        <a:lstStyle/>
        <a:p>
          <a:r>
            <a:rPr lang="cs-CZ" sz="2600" dirty="0" err="1" smtClean="0"/>
            <a:t>What</a:t>
          </a:r>
          <a:r>
            <a:rPr lang="cs-CZ" sz="2600" dirty="0" smtClean="0"/>
            <a:t> </a:t>
          </a:r>
          <a:r>
            <a:rPr lang="cs-CZ" sz="2600" dirty="0" err="1" smtClean="0"/>
            <a:t>colour</a:t>
          </a:r>
          <a:r>
            <a:rPr lang="cs-CZ" sz="2600" dirty="0" smtClean="0"/>
            <a:t> </a:t>
          </a:r>
          <a:r>
            <a:rPr lang="cs-CZ" sz="2600" dirty="0" err="1" smtClean="0"/>
            <a:t>is</a:t>
          </a:r>
          <a:r>
            <a:rPr lang="cs-CZ" sz="2600" dirty="0" smtClean="0"/>
            <a:t> </a:t>
          </a:r>
          <a:r>
            <a:rPr lang="cs-CZ" sz="2600" dirty="0" err="1" smtClean="0"/>
            <a:t>that</a:t>
          </a:r>
          <a:r>
            <a:rPr lang="cs-CZ" sz="2600" dirty="0" smtClean="0"/>
            <a:t> bag?</a:t>
          </a:r>
        </a:p>
        <a:p>
          <a:r>
            <a:rPr lang="cs-CZ" sz="2400" dirty="0" err="1" smtClean="0"/>
            <a:t>It</a:t>
          </a:r>
          <a:r>
            <a:rPr lang="cs-CZ" sz="2400" dirty="0" smtClean="0"/>
            <a:t>´s green. </a:t>
          </a:r>
          <a:r>
            <a:rPr lang="cs-CZ" sz="2400" dirty="0" err="1" smtClean="0"/>
            <a:t>It</a:t>
          </a:r>
          <a:r>
            <a:rPr lang="cs-CZ" sz="2400" dirty="0" smtClean="0"/>
            <a:t>´s a green bag.</a:t>
          </a:r>
        </a:p>
        <a:p>
          <a:r>
            <a:rPr lang="cs-CZ" sz="2400" dirty="0" err="1" smtClean="0"/>
            <a:t>Its</a:t>
          </a:r>
          <a:r>
            <a:rPr lang="cs-CZ" sz="2400" dirty="0" smtClean="0"/>
            <a:t> </a:t>
          </a:r>
          <a:r>
            <a:rPr lang="cs-CZ" sz="2400" dirty="0" err="1" smtClean="0"/>
            <a:t>colour</a:t>
          </a:r>
          <a:r>
            <a:rPr lang="cs-CZ" sz="2400" dirty="0" smtClean="0"/>
            <a:t> </a:t>
          </a:r>
          <a:r>
            <a:rPr lang="cs-CZ" sz="2400" dirty="0" err="1" smtClean="0"/>
            <a:t>is</a:t>
          </a:r>
          <a:r>
            <a:rPr lang="cs-CZ" sz="2400" dirty="0" smtClean="0"/>
            <a:t> green.</a:t>
          </a:r>
          <a:endParaRPr lang="cs-CZ" sz="2400" dirty="0"/>
        </a:p>
      </dgm:t>
    </dgm:pt>
    <dgm:pt modelId="{A87C5DA5-02B2-4752-B550-022DD40DE354}" type="sibTrans" cxnId="{46AE3DAF-40A5-4353-B106-5FD623EDDF0A}">
      <dgm:prSet/>
      <dgm:spPr/>
      <dgm:t>
        <a:bodyPr/>
        <a:lstStyle/>
        <a:p>
          <a:endParaRPr lang="cs-CZ"/>
        </a:p>
      </dgm:t>
    </dgm:pt>
    <dgm:pt modelId="{B0433625-2BAC-4162-9F5A-C43539D03344}" type="parTrans" cxnId="{46AE3DAF-40A5-4353-B106-5FD623EDDF0A}">
      <dgm:prSet/>
      <dgm:spPr/>
      <dgm:t>
        <a:bodyPr/>
        <a:lstStyle/>
        <a:p>
          <a:endParaRPr lang="cs-CZ"/>
        </a:p>
      </dgm:t>
    </dgm:pt>
    <dgm:pt modelId="{BD2DCEBF-C627-45CB-AC70-85AFFDCD4AFB}" type="pres">
      <dgm:prSet presAssocID="{3292937C-C38F-4931-B5CA-9816D285E775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5EB479-8896-42D3-B138-F9B7DA02EC02}" type="pres">
      <dgm:prSet presAssocID="{33FFB5AB-80D1-4019-A4A9-E52757458BF1}" presName="comp" presStyleCnt="0"/>
      <dgm:spPr/>
    </dgm:pt>
    <dgm:pt modelId="{260AD6D8-9CE3-43C8-8356-C2D3ADB2D34D}" type="pres">
      <dgm:prSet presAssocID="{33FFB5AB-80D1-4019-A4A9-E52757458BF1}" presName="box" presStyleLbl="node1" presStyleIdx="0" presStyleCnt="3"/>
      <dgm:spPr/>
      <dgm:t>
        <a:bodyPr/>
        <a:lstStyle/>
        <a:p>
          <a:endParaRPr lang="cs-CZ"/>
        </a:p>
      </dgm:t>
    </dgm:pt>
    <dgm:pt modelId="{090E5247-926E-48E4-B725-FC1ECAB71E4C}" type="pres">
      <dgm:prSet presAssocID="{33FFB5AB-80D1-4019-A4A9-E52757458BF1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BB0510D-B974-49C8-BFAF-C78884B9FED7}" type="pres">
      <dgm:prSet presAssocID="{33FFB5AB-80D1-4019-A4A9-E52757458BF1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1C082D-77FD-4A44-AC2C-2DA4E6459D15}" type="pres">
      <dgm:prSet presAssocID="{A87C5DA5-02B2-4752-B550-022DD40DE354}" presName="spacer" presStyleCnt="0"/>
      <dgm:spPr/>
    </dgm:pt>
    <dgm:pt modelId="{3941E909-F791-4A68-B663-1DC86D809731}" type="pres">
      <dgm:prSet presAssocID="{EEB287A2-D8C0-474D-84C8-23DF5D9BC711}" presName="comp" presStyleCnt="0"/>
      <dgm:spPr/>
    </dgm:pt>
    <dgm:pt modelId="{AF690D68-8625-4C99-A677-D00B7EEC181A}" type="pres">
      <dgm:prSet presAssocID="{EEB287A2-D8C0-474D-84C8-23DF5D9BC711}" presName="box" presStyleLbl="node1" presStyleIdx="1" presStyleCnt="3"/>
      <dgm:spPr/>
      <dgm:t>
        <a:bodyPr/>
        <a:lstStyle/>
        <a:p>
          <a:endParaRPr lang="cs-CZ"/>
        </a:p>
      </dgm:t>
    </dgm:pt>
    <dgm:pt modelId="{21980C5B-EB09-4614-AFB0-BB8C20EEBF09}" type="pres">
      <dgm:prSet presAssocID="{EEB287A2-D8C0-474D-84C8-23DF5D9BC711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F1B76BF-2D4B-4300-AF85-3084CD200589}" type="pres">
      <dgm:prSet presAssocID="{EEB287A2-D8C0-474D-84C8-23DF5D9BC711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2C899B-D676-40D9-B24F-34BBD57CD68E}" type="pres">
      <dgm:prSet presAssocID="{AE1F9DF4-C396-43C4-A5F4-738378EFC6B8}" presName="spacer" presStyleCnt="0"/>
      <dgm:spPr/>
    </dgm:pt>
    <dgm:pt modelId="{08AEF5FD-96FF-4DEE-AF81-866E542F2CC6}" type="pres">
      <dgm:prSet presAssocID="{8F0F6238-9BA7-4847-BAF9-7D87FC6247D6}" presName="comp" presStyleCnt="0"/>
      <dgm:spPr/>
    </dgm:pt>
    <dgm:pt modelId="{3E232DF7-E211-4C56-B3F9-A9FFA857FE65}" type="pres">
      <dgm:prSet presAssocID="{8F0F6238-9BA7-4847-BAF9-7D87FC6247D6}" presName="box" presStyleLbl="node1" presStyleIdx="2" presStyleCnt="3" custLinFactNeighborX="0" custLinFactNeighborY="3262"/>
      <dgm:spPr/>
      <dgm:t>
        <a:bodyPr/>
        <a:lstStyle/>
        <a:p>
          <a:endParaRPr lang="cs-CZ"/>
        </a:p>
      </dgm:t>
    </dgm:pt>
    <dgm:pt modelId="{BB0D1B59-A2D3-423C-95E3-24E65E0B45B5}" type="pres">
      <dgm:prSet presAssocID="{8F0F6238-9BA7-4847-BAF9-7D87FC6247D6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96894CC-9F21-44A7-91B4-931D7A07EB02}" type="pres">
      <dgm:prSet presAssocID="{8F0F6238-9BA7-4847-BAF9-7D87FC6247D6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E720AC-8685-4CBF-ACDA-3CFD268202F1}" srcId="{3292937C-C38F-4931-B5CA-9816D285E775}" destId="{EEB287A2-D8C0-474D-84C8-23DF5D9BC711}" srcOrd="1" destOrd="0" parTransId="{CAF4D23F-D9E1-421C-A8D9-900F58A52376}" sibTransId="{AE1F9DF4-C396-43C4-A5F4-738378EFC6B8}"/>
    <dgm:cxn modelId="{CFCE1520-475E-4457-BE60-FF643294AB01}" type="presOf" srcId="{8F0F6238-9BA7-4847-BAF9-7D87FC6247D6}" destId="{B96894CC-9F21-44A7-91B4-931D7A07EB02}" srcOrd="1" destOrd="0" presId="urn:microsoft.com/office/officeart/2005/8/layout/vList4"/>
    <dgm:cxn modelId="{1BCCC57F-59D9-4EB8-9A95-4D8BFB30E6AB}" type="presOf" srcId="{33FFB5AB-80D1-4019-A4A9-E52757458BF1}" destId="{CBB0510D-B974-49C8-BFAF-C78884B9FED7}" srcOrd="1" destOrd="0" presId="urn:microsoft.com/office/officeart/2005/8/layout/vList4"/>
    <dgm:cxn modelId="{C4D98E78-72F8-4DD5-BB84-1718DE745EBC}" type="presOf" srcId="{8F0F6238-9BA7-4847-BAF9-7D87FC6247D6}" destId="{3E232DF7-E211-4C56-B3F9-A9FFA857FE65}" srcOrd="0" destOrd="0" presId="urn:microsoft.com/office/officeart/2005/8/layout/vList4"/>
    <dgm:cxn modelId="{1FBDA037-EECF-44CC-BD87-DCA690F3721C}" type="presOf" srcId="{AAAC230E-5881-482D-A197-A4E78143FAFB}" destId="{BF1B76BF-2D4B-4300-AF85-3084CD200589}" srcOrd="1" destOrd="1" presId="urn:microsoft.com/office/officeart/2005/8/layout/vList4"/>
    <dgm:cxn modelId="{E60877AF-B005-4E1F-A8C9-29BA095D1E11}" srcId="{3292937C-C38F-4931-B5CA-9816D285E775}" destId="{8F0F6238-9BA7-4847-BAF9-7D87FC6247D6}" srcOrd="2" destOrd="0" parTransId="{31FD2C6B-4CFF-4AF0-B63E-1680755D5A08}" sibTransId="{FCB0C3FD-EF65-443D-894E-FCE7E63F55A7}"/>
    <dgm:cxn modelId="{E1200ADA-F459-4680-AAF7-23B98DAFD5DD}" type="presOf" srcId="{33FFB5AB-80D1-4019-A4A9-E52757458BF1}" destId="{260AD6D8-9CE3-43C8-8356-C2D3ADB2D34D}" srcOrd="0" destOrd="0" presId="urn:microsoft.com/office/officeart/2005/8/layout/vList4"/>
    <dgm:cxn modelId="{32699D1D-0161-4A9D-9678-BF22BEC8BE71}" type="presOf" srcId="{3292937C-C38F-4931-B5CA-9816D285E775}" destId="{BD2DCEBF-C627-45CB-AC70-85AFFDCD4AFB}" srcOrd="0" destOrd="0" presId="urn:microsoft.com/office/officeart/2005/8/layout/vList4"/>
    <dgm:cxn modelId="{2BD1B9A3-4686-4A9D-B94D-DB83B43A06A6}" srcId="{EEB287A2-D8C0-474D-84C8-23DF5D9BC711}" destId="{AAAC230E-5881-482D-A197-A4E78143FAFB}" srcOrd="0" destOrd="0" parTransId="{3E2363B5-33DD-4D42-A1C8-F34973A5CBAE}" sibTransId="{3979E67C-C6A9-4293-93A2-03AB60F6F904}"/>
    <dgm:cxn modelId="{6BF6EB6B-3D24-49E1-B7BA-845E0275E9A4}" type="presOf" srcId="{EEB287A2-D8C0-474D-84C8-23DF5D9BC711}" destId="{BF1B76BF-2D4B-4300-AF85-3084CD200589}" srcOrd="1" destOrd="0" presId="urn:microsoft.com/office/officeart/2005/8/layout/vList4"/>
    <dgm:cxn modelId="{CE3E907C-0A32-4EED-B1E6-CD6D1B68AA5C}" type="presOf" srcId="{AAAC230E-5881-482D-A197-A4E78143FAFB}" destId="{AF690D68-8625-4C99-A677-D00B7EEC181A}" srcOrd="0" destOrd="1" presId="urn:microsoft.com/office/officeart/2005/8/layout/vList4"/>
    <dgm:cxn modelId="{46AE3DAF-40A5-4353-B106-5FD623EDDF0A}" srcId="{3292937C-C38F-4931-B5CA-9816D285E775}" destId="{33FFB5AB-80D1-4019-A4A9-E52757458BF1}" srcOrd="0" destOrd="0" parTransId="{B0433625-2BAC-4162-9F5A-C43539D03344}" sibTransId="{A87C5DA5-02B2-4752-B550-022DD40DE354}"/>
    <dgm:cxn modelId="{70919931-7F23-4A1C-8288-C091E9ECEA0D}" type="presOf" srcId="{EEB287A2-D8C0-474D-84C8-23DF5D9BC711}" destId="{AF690D68-8625-4C99-A677-D00B7EEC181A}" srcOrd="0" destOrd="0" presId="urn:microsoft.com/office/officeart/2005/8/layout/vList4"/>
    <dgm:cxn modelId="{90F1077F-E3A6-4C78-A4F0-ADC7B1A48978}" type="presParOf" srcId="{BD2DCEBF-C627-45CB-AC70-85AFFDCD4AFB}" destId="{BE5EB479-8896-42D3-B138-F9B7DA02EC02}" srcOrd="0" destOrd="0" presId="urn:microsoft.com/office/officeart/2005/8/layout/vList4"/>
    <dgm:cxn modelId="{CC011A0E-708C-4838-9877-3381624C7346}" type="presParOf" srcId="{BE5EB479-8896-42D3-B138-F9B7DA02EC02}" destId="{260AD6D8-9CE3-43C8-8356-C2D3ADB2D34D}" srcOrd="0" destOrd="0" presId="urn:microsoft.com/office/officeart/2005/8/layout/vList4"/>
    <dgm:cxn modelId="{A0B11A59-D39F-4BEC-889A-EAE6962AD7A9}" type="presParOf" srcId="{BE5EB479-8896-42D3-B138-F9B7DA02EC02}" destId="{090E5247-926E-48E4-B725-FC1ECAB71E4C}" srcOrd="1" destOrd="0" presId="urn:microsoft.com/office/officeart/2005/8/layout/vList4"/>
    <dgm:cxn modelId="{28568EB2-F03E-43DB-8D05-BE6E247BAE65}" type="presParOf" srcId="{BE5EB479-8896-42D3-B138-F9B7DA02EC02}" destId="{CBB0510D-B974-49C8-BFAF-C78884B9FED7}" srcOrd="2" destOrd="0" presId="urn:microsoft.com/office/officeart/2005/8/layout/vList4"/>
    <dgm:cxn modelId="{20752C1B-7C13-481E-829D-CE3A3F8C0B93}" type="presParOf" srcId="{BD2DCEBF-C627-45CB-AC70-85AFFDCD4AFB}" destId="{F51C082D-77FD-4A44-AC2C-2DA4E6459D15}" srcOrd="1" destOrd="0" presId="urn:microsoft.com/office/officeart/2005/8/layout/vList4"/>
    <dgm:cxn modelId="{C3E506F0-D3F4-4426-8222-E5CD1E446B93}" type="presParOf" srcId="{BD2DCEBF-C627-45CB-AC70-85AFFDCD4AFB}" destId="{3941E909-F791-4A68-B663-1DC86D809731}" srcOrd="2" destOrd="0" presId="urn:microsoft.com/office/officeart/2005/8/layout/vList4"/>
    <dgm:cxn modelId="{C9EA586F-595A-4697-BEBA-0D515BC61D07}" type="presParOf" srcId="{3941E909-F791-4A68-B663-1DC86D809731}" destId="{AF690D68-8625-4C99-A677-D00B7EEC181A}" srcOrd="0" destOrd="0" presId="urn:microsoft.com/office/officeart/2005/8/layout/vList4"/>
    <dgm:cxn modelId="{CE1E3465-C949-40F3-A457-C04CC4827D22}" type="presParOf" srcId="{3941E909-F791-4A68-B663-1DC86D809731}" destId="{21980C5B-EB09-4614-AFB0-BB8C20EEBF09}" srcOrd="1" destOrd="0" presId="urn:microsoft.com/office/officeart/2005/8/layout/vList4"/>
    <dgm:cxn modelId="{72BA6C8A-F20B-4EC0-96C4-F68E4190BF9D}" type="presParOf" srcId="{3941E909-F791-4A68-B663-1DC86D809731}" destId="{BF1B76BF-2D4B-4300-AF85-3084CD200589}" srcOrd="2" destOrd="0" presId="urn:microsoft.com/office/officeart/2005/8/layout/vList4"/>
    <dgm:cxn modelId="{91C8888B-8EE6-443E-87F1-CB87FD498A66}" type="presParOf" srcId="{BD2DCEBF-C627-45CB-AC70-85AFFDCD4AFB}" destId="{732C899B-D676-40D9-B24F-34BBD57CD68E}" srcOrd="3" destOrd="0" presId="urn:microsoft.com/office/officeart/2005/8/layout/vList4"/>
    <dgm:cxn modelId="{192C0C0E-1695-43CC-873D-8D216A01DCAE}" type="presParOf" srcId="{BD2DCEBF-C627-45CB-AC70-85AFFDCD4AFB}" destId="{08AEF5FD-96FF-4DEE-AF81-866E542F2CC6}" srcOrd="4" destOrd="0" presId="urn:microsoft.com/office/officeart/2005/8/layout/vList4"/>
    <dgm:cxn modelId="{6DED0308-467E-4561-83EF-6C86C72C2AEC}" type="presParOf" srcId="{08AEF5FD-96FF-4DEE-AF81-866E542F2CC6}" destId="{3E232DF7-E211-4C56-B3F9-A9FFA857FE65}" srcOrd="0" destOrd="0" presId="urn:microsoft.com/office/officeart/2005/8/layout/vList4"/>
    <dgm:cxn modelId="{1334D7D5-849C-4744-B49A-D576778AAA17}" type="presParOf" srcId="{08AEF5FD-96FF-4DEE-AF81-866E542F2CC6}" destId="{BB0D1B59-A2D3-423C-95E3-24E65E0B45B5}" srcOrd="1" destOrd="0" presId="urn:microsoft.com/office/officeart/2005/8/layout/vList4"/>
    <dgm:cxn modelId="{B7047E2C-5370-4AC3-B381-8CC2985C5BF0}" type="presParOf" srcId="{08AEF5FD-96FF-4DEE-AF81-866E542F2CC6}" destId="{B96894CC-9F21-44A7-91B4-931D7A07EB0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CB0335-80E1-4B35-8186-A7071165936A}" type="doc">
      <dgm:prSet loTypeId="urn:microsoft.com/office/officeart/2005/8/layout/vList4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37D0F9A7-6786-485C-B327-38D602E95B11}">
      <dgm:prSet phldrT="[Text]"/>
      <dgm:spPr/>
      <dgm:t>
        <a:bodyPr/>
        <a:lstStyle/>
        <a:p>
          <a:r>
            <a:rPr lang="cs-CZ" dirty="0" smtClean="0"/>
            <a:t> A. </a:t>
          </a:r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this</a:t>
          </a:r>
          <a:r>
            <a:rPr lang="cs-CZ" dirty="0" smtClean="0"/>
            <a:t>?</a:t>
          </a:r>
        </a:p>
        <a:p>
          <a:r>
            <a:rPr lang="cs-CZ" dirty="0" err="1" smtClean="0"/>
            <a:t>B.It</a:t>
          </a:r>
          <a:r>
            <a:rPr lang="cs-CZ" dirty="0" smtClean="0"/>
            <a:t>´s a </a:t>
          </a:r>
          <a:r>
            <a:rPr lang="cs-CZ" dirty="0" err="1" smtClean="0"/>
            <a:t>chair</a:t>
          </a:r>
          <a:r>
            <a:rPr lang="cs-CZ" dirty="0" smtClean="0"/>
            <a:t>.</a:t>
          </a:r>
        </a:p>
        <a:p>
          <a:r>
            <a:rPr lang="cs-CZ" dirty="0" smtClean="0"/>
            <a:t>   </a:t>
          </a:r>
          <a:r>
            <a:rPr lang="cs-CZ" dirty="0" err="1" smtClean="0"/>
            <a:t>Its</a:t>
          </a:r>
          <a:r>
            <a:rPr lang="cs-CZ" dirty="0" smtClean="0"/>
            <a:t> </a:t>
          </a:r>
          <a:r>
            <a:rPr lang="cs-CZ" dirty="0" err="1" smtClean="0"/>
            <a:t>colour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purple</a:t>
          </a:r>
          <a:r>
            <a:rPr lang="cs-CZ" dirty="0" smtClean="0"/>
            <a:t>.</a:t>
          </a:r>
          <a:endParaRPr lang="cs-CZ" dirty="0"/>
        </a:p>
      </dgm:t>
    </dgm:pt>
    <dgm:pt modelId="{50CFD384-4755-4DEF-9C0B-3AA65E46A735}" type="parTrans" cxnId="{5530590A-C350-4F55-B8AD-83B89A40264B}">
      <dgm:prSet/>
      <dgm:spPr/>
      <dgm:t>
        <a:bodyPr/>
        <a:lstStyle/>
        <a:p>
          <a:endParaRPr lang="cs-CZ"/>
        </a:p>
      </dgm:t>
    </dgm:pt>
    <dgm:pt modelId="{45A67618-79A3-46BA-A65F-7DDB2C547FA5}" type="sibTrans" cxnId="{5530590A-C350-4F55-B8AD-83B89A40264B}">
      <dgm:prSet/>
      <dgm:spPr/>
      <dgm:t>
        <a:bodyPr/>
        <a:lstStyle/>
        <a:p>
          <a:endParaRPr lang="cs-CZ"/>
        </a:p>
      </dgm:t>
    </dgm:pt>
    <dgm:pt modelId="{F70B350A-8042-455B-B786-BCA1E382F726}">
      <dgm:prSet phldrT="[Text]"/>
      <dgm:spPr/>
      <dgm:t>
        <a:bodyPr/>
        <a:lstStyle/>
        <a:p>
          <a:endParaRPr lang="cs-CZ" dirty="0"/>
        </a:p>
      </dgm:t>
    </dgm:pt>
    <dgm:pt modelId="{A798E35D-C609-4606-B306-B661FD3B444C}" type="parTrans" cxnId="{79BE063B-657D-49B4-8DCC-FBAB7437FD29}">
      <dgm:prSet/>
      <dgm:spPr/>
      <dgm:t>
        <a:bodyPr/>
        <a:lstStyle/>
        <a:p>
          <a:endParaRPr lang="cs-CZ"/>
        </a:p>
      </dgm:t>
    </dgm:pt>
    <dgm:pt modelId="{2028A80E-3329-4CB1-ACB9-BFBA90712EC1}" type="sibTrans" cxnId="{79BE063B-657D-49B4-8DCC-FBAB7437FD29}">
      <dgm:prSet/>
      <dgm:spPr/>
      <dgm:t>
        <a:bodyPr/>
        <a:lstStyle/>
        <a:p>
          <a:endParaRPr lang="cs-CZ"/>
        </a:p>
      </dgm:t>
    </dgm:pt>
    <dgm:pt modelId="{DBB6D4D1-F4FE-41DE-AA87-A4EBF3676A06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30371E35-E397-4D93-BF4C-41436BB832FE}" type="sibTrans" cxnId="{419D1B6E-09F6-4ECE-AC72-ED3A01B32192}">
      <dgm:prSet/>
      <dgm:spPr/>
      <dgm:t>
        <a:bodyPr/>
        <a:lstStyle/>
        <a:p>
          <a:endParaRPr lang="cs-CZ"/>
        </a:p>
      </dgm:t>
    </dgm:pt>
    <dgm:pt modelId="{32287895-986B-4BBD-8506-0055D2B3C872}" type="parTrans" cxnId="{419D1B6E-09F6-4ECE-AC72-ED3A01B32192}">
      <dgm:prSet/>
      <dgm:spPr/>
      <dgm:t>
        <a:bodyPr/>
        <a:lstStyle/>
        <a:p>
          <a:endParaRPr lang="cs-CZ"/>
        </a:p>
      </dgm:t>
    </dgm:pt>
    <dgm:pt modelId="{870BFF0F-37DF-4290-B016-27768B058712}" type="pres">
      <dgm:prSet presAssocID="{1ECB0335-80E1-4B35-8186-A7071165936A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863B7C-02C8-4FC4-A5E5-31B0483B4935}" type="pres">
      <dgm:prSet presAssocID="{37D0F9A7-6786-485C-B327-38D602E95B11}" presName="comp" presStyleCnt="0"/>
      <dgm:spPr/>
    </dgm:pt>
    <dgm:pt modelId="{1B779FFA-D4C8-482C-8DB7-FA74AE864415}" type="pres">
      <dgm:prSet presAssocID="{37D0F9A7-6786-485C-B327-38D602E95B11}" presName="box" presStyleLbl="node1" presStyleIdx="0" presStyleCnt="3"/>
      <dgm:spPr/>
      <dgm:t>
        <a:bodyPr/>
        <a:lstStyle/>
        <a:p>
          <a:endParaRPr lang="cs-CZ"/>
        </a:p>
      </dgm:t>
    </dgm:pt>
    <dgm:pt modelId="{A9DE68B4-8311-4339-B6DD-CA7A3EDBD02F}" type="pres">
      <dgm:prSet presAssocID="{37D0F9A7-6786-485C-B327-38D602E95B11}" presName="img" presStyleLbl="fgImgPlace1" presStyleIdx="0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568F4FAE-0687-4E63-870C-0C12193FBF47}" type="pres">
      <dgm:prSet presAssocID="{37D0F9A7-6786-485C-B327-38D602E95B11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4C0791-C521-41E9-A20B-C0031F1FA263}" type="pres">
      <dgm:prSet presAssocID="{45A67618-79A3-46BA-A65F-7DDB2C547FA5}" presName="spacer" presStyleCnt="0"/>
      <dgm:spPr/>
    </dgm:pt>
    <dgm:pt modelId="{D4E58406-F9E5-476C-9B62-E7EA2C95F7C7}" type="pres">
      <dgm:prSet presAssocID="{F70B350A-8042-455B-B786-BCA1E382F726}" presName="comp" presStyleCnt="0"/>
      <dgm:spPr/>
    </dgm:pt>
    <dgm:pt modelId="{759DAE48-DA5C-425E-8852-5F6434A0C63C}" type="pres">
      <dgm:prSet presAssocID="{F70B350A-8042-455B-B786-BCA1E382F726}" presName="box" presStyleLbl="node1" presStyleIdx="1" presStyleCnt="3" custLinFactNeighborX="-860" custLinFactNeighborY="939"/>
      <dgm:spPr/>
      <dgm:t>
        <a:bodyPr/>
        <a:lstStyle/>
        <a:p>
          <a:endParaRPr lang="cs-CZ"/>
        </a:p>
      </dgm:t>
    </dgm:pt>
    <dgm:pt modelId="{55AF2D79-9E37-453F-8B49-8D209F0A339E}" type="pres">
      <dgm:prSet presAssocID="{F70B350A-8042-455B-B786-BCA1E382F726}" presName="img" presStyleLbl="fgImgPlace1" presStyleIdx="1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9E94249C-84FC-4286-9F9A-FDB7BBE4FD4C}" type="pres">
      <dgm:prSet presAssocID="{F70B350A-8042-455B-B786-BCA1E382F726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C4D59A-DE70-4B2F-8957-D9767C3D679F}" type="pres">
      <dgm:prSet presAssocID="{2028A80E-3329-4CB1-ACB9-BFBA90712EC1}" presName="spacer" presStyleCnt="0"/>
      <dgm:spPr/>
    </dgm:pt>
    <dgm:pt modelId="{359CC8B9-9D8E-472E-A21B-040220937D3D}" type="pres">
      <dgm:prSet presAssocID="{DBB6D4D1-F4FE-41DE-AA87-A4EBF3676A06}" presName="comp" presStyleCnt="0"/>
      <dgm:spPr/>
    </dgm:pt>
    <dgm:pt modelId="{C5D9FEE3-AB63-480F-94F4-81C0660EFB1E}" type="pres">
      <dgm:prSet presAssocID="{DBB6D4D1-F4FE-41DE-AA87-A4EBF3676A06}" presName="box" presStyleLbl="node1" presStyleIdx="2" presStyleCnt="3" custLinFactNeighborX="-860" custLinFactNeighborY="-371"/>
      <dgm:spPr/>
      <dgm:t>
        <a:bodyPr/>
        <a:lstStyle/>
        <a:p>
          <a:endParaRPr lang="cs-CZ"/>
        </a:p>
      </dgm:t>
    </dgm:pt>
    <dgm:pt modelId="{081D7C55-EDFB-4816-9761-1ABEBA3D6BA0}" type="pres">
      <dgm:prSet presAssocID="{DBB6D4D1-F4FE-41DE-AA87-A4EBF3676A06}" presName="img" presStyleLbl="fgImgPlace1" presStyleIdx="2" presStyleCnt="3" custLinFactNeighborX="-4537" custLinFactNeighborY="-613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CEBA3D1E-43CE-4439-AC03-D9D89FE9AA66}" type="pres">
      <dgm:prSet presAssocID="{DBB6D4D1-F4FE-41DE-AA87-A4EBF3676A06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BAE23D-8973-4AF1-8055-FDE5C20F2449}" type="presOf" srcId="{DBB6D4D1-F4FE-41DE-AA87-A4EBF3676A06}" destId="{CEBA3D1E-43CE-4439-AC03-D9D89FE9AA66}" srcOrd="1" destOrd="0" presId="urn:microsoft.com/office/officeart/2005/8/layout/vList4"/>
    <dgm:cxn modelId="{419D1B6E-09F6-4ECE-AC72-ED3A01B32192}" srcId="{1ECB0335-80E1-4B35-8186-A7071165936A}" destId="{DBB6D4D1-F4FE-41DE-AA87-A4EBF3676A06}" srcOrd="2" destOrd="0" parTransId="{32287895-986B-4BBD-8506-0055D2B3C872}" sibTransId="{30371E35-E397-4D93-BF4C-41436BB832FE}"/>
    <dgm:cxn modelId="{6BDDBBDE-431A-467E-92E0-F65EEFE85477}" type="presOf" srcId="{F70B350A-8042-455B-B786-BCA1E382F726}" destId="{759DAE48-DA5C-425E-8852-5F6434A0C63C}" srcOrd="0" destOrd="0" presId="urn:microsoft.com/office/officeart/2005/8/layout/vList4"/>
    <dgm:cxn modelId="{A78D27E2-77D6-4E32-A65C-574F9502B901}" type="presOf" srcId="{F70B350A-8042-455B-B786-BCA1E382F726}" destId="{9E94249C-84FC-4286-9F9A-FDB7BBE4FD4C}" srcOrd="1" destOrd="0" presId="urn:microsoft.com/office/officeart/2005/8/layout/vList4"/>
    <dgm:cxn modelId="{14FBC152-F4C3-4957-ACCF-AEB0CEDD763D}" type="presOf" srcId="{1ECB0335-80E1-4B35-8186-A7071165936A}" destId="{870BFF0F-37DF-4290-B016-27768B058712}" srcOrd="0" destOrd="0" presId="urn:microsoft.com/office/officeart/2005/8/layout/vList4"/>
    <dgm:cxn modelId="{BB8A0450-4715-4916-BA7B-96B1E0846DF4}" type="presOf" srcId="{DBB6D4D1-F4FE-41DE-AA87-A4EBF3676A06}" destId="{C5D9FEE3-AB63-480F-94F4-81C0660EFB1E}" srcOrd="0" destOrd="0" presId="urn:microsoft.com/office/officeart/2005/8/layout/vList4"/>
    <dgm:cxn modelId="{09A55B80-5123-4D3D-804B-E96BD9221A38}" type="presOf" srcId="{37D0F9A7-6786-485C-B327-38D602E95B11}" destId="{1B779FFA-D4C8-482C-8DB7-FA74AE864415}" srcOrd="0" destOrd="0" presId="urn:microsoft.com/office/officeart/2005/8/layout/vList4"/>
    <dgm:cxn modelId="{5530590A-C350-4F55-B8AD-83B89A40264B}" srcId="{1ECB0335-80E1-4B35-8186-A7071165936A}" destId="{37D0F9A7-6786-485C-B327-38D602E95B11}" srcOrd="0" destOrd="0" parTransId="{50CFD384-4755-4DEF-9C0B-3AA65E46A735}" sibTransId="{45A67618-79A3-46BA-A65F-7DDB2C547FA5}"/>
    <dgm:cxn modelId="{79BE063B-657D-49B4-8DCC-FBAB7437FD29}" srcId="{1ECB0335-80E1-4B35-8186-A7071165936A}" destId="{F70B350A-8042-455B-B786-BCA1E382F726}" srcOrd="1" destOrd="0" parTransId="{A798E35D-C609-4606-B306-B661FD3B444C}" sibTransId="{2028A80E-3329-4CB1-ACB9-BFBA90712EC1}"/>
    <dgm:cxn modelId="{652FBADB-F068-4C52-8187-C8B0D78FA344}" type="presOf" srcId="{37D0F9A7-6786-485C-B327-38D602E95B11}" destId="{568F4FAE-0687-4E63-870C-0C12193FBF47}" srcOrd="1" destOrd="0" presId="urn:microsoft.com/office/officeart/2005/8/layout/vList4"/>
    <dgm:cxn modelId="{C4A5799B-1418-4C34-92F9-EC1D75A4900C}" type="presParOf" srcId="{870BFF0F-37DF-4290-B016-27768B058712}" destId="{B1863B7C-02C8-4FC4-A5E5-31B0483B4935}" srcOrd="0" destOrd="0" presId="urn:microsoft.com/office/officeart/2005/8/layout/vList4"/>
    <dgm:cxn modelId="{B2D71ADF-2AD6-41AF-A5E6-081CF7A6AB53}" type="presParOf" srcId="{B1863B7C-02C8-4FC4-A5E5-31B0483B4935}" destId="{1B779FFA-D4C8-482C-8DB7-FA74AE864415}" srcOrd="0" destOrd="0" presId="urn:microsoft.com/office/officeart/2005/8/layout/vList4"/>
    <dgm:cxn modelId="{E9584E43-CAB9-4EA5-8C97-A33E531A5177}" type="presParOf" srcId="{B1863B7C-02C8-4FC4-A5E5-31B0483B4935}" destId="{A9DE68B4-8311-4339-B6DD-CA7A3EDBD02F}" srcOrd="1" destOrd="0" presId="urn:microsoft.com/office/officeart/2005/8/layout/vList4"/>
    <dgm:cxn modelId="{6A77435E-CCF0-48DC-A9D5-8F7BEB687D08}" type="presParOf" srcId="{B1863B7C-02C8-4FC4-A5E5-31B0483B4935}" destId="{568F4FAE-0687-4E63-870C-0C12193FBF47}" srcOrd="2" destOrd="0" presId="urn:microsoft.com/office/officeart/2005/8/layout/vList4"/>
    <dgm:cxn modelId="{A3820767-0BC9-4DF8-A830-05127EEEFCEC}" type="presParOf" srcId="{870BFF0F-37DF-4290-B016-27768B058712}" destId="{7E4C0791-C521-41E9-A20B-C0031F1FA263}" srcOrd="1" destOrd="0" presId="urn:microsoft.com/office/officeart/2005/8/layout/vList4"/>
    <dgm:cxn modelId="{BA180657-4983-458D-83A6-C2EFCF81ACBE}" type="presParOf" srcId="{870BFF0F-37DF-4290-B016-27768B058712}" destId="{D4E58406-F9E5-476C-9B62-E7EA2C95F7C7}" srcOrd="2" destOrd="0" presId="urn:microsoft.com/office/officeart/2005/8/layout/vList4"/>
    <dgm:cxn modelId="{4D36E309-EF94-48CC-949A-4DF0ADA930EA}" type="presParOf" srcId="{D4E58406-F9E5-476C-9B62-E7EA2C95F7C7}" destId="{759DAE48-DA5C-425E-8852-5F6434A0C63C}" srcOrd="0" destOrd="0" presId="urn:microsoft.com/office/officeart/2005/8/layout/vList4"/>
    <dgm:cxn modelId="{C9F0B29C-61F8-4D09-9DAE-731FAB8EE4BA}" type="presParOf" srcId="{D4E58406-F9E5-476C-9B62-E7EA2C95F7C7}" destId="{55AF2D79-9E37-453F-8B49-8D209F0A339E}" srcOrd="1" destOrd="0" presId="urn:microsoft.com/office/officeart/2005/8/layout/vList4"/>
    <dgm:cxn modelId="{5E9BCE57-F4DA-4AEA-A133-03B3865A8BCB}" type="presParOf" srcId="{D4E58406-F9E5-476C-9B62-E7EA2C95F7C7}" destId="{9E94249C-84FC-4286-9F9A-FDB7BBE4FD4C}" srcOrd="2" destOrd="0" presId="urn:microsoft.com/office/officeart/2005/8/layout/vList4"/>
    <dgm:cxn modelId="{64EAA3BD-1EFA-49C5-A6B8-85A91BF506F4}" type="presParOf" srcId="{870BFF0F-37DF-4290-B016-27768B058712}" destId="{C1C4D59A-DE70-4B2F-8957-D9767C3D679F}" srcOrd="3" destOrd="0" presId="urn:microsoft.com/office/officeart/2005/8/layout/vList4"/>
    <dgm:cxn modelId="{BA5686C9-78FA-4705-9B8F-1C3E23BA3786}" type="presParOf" srcId="{870BFF0F-37DF-4290-B016-27768B058712}" destId="{359CC8B9-9D8E-472E-A21B-040220937D3D}" srcOrd="4" destOrd="0" presId="urn:microsoft.com/office/officeart/2005/8/layout/vList4"/>
    <dgm:cxn modelId="{41D5C387-5DAA-46B7-8FBB-40DC89CD78EB}" type="presParOf" srcId="{359CC8B9-9D8E-472E-A21B-040220937D3D}" destId="{C5D9FEE3-AB63-480F-94F4-81C0660EFB1E}" srcOrd="0" destOrd="0" presId="urn:microsoft.com/office/officeart/2005/8/layout/vList4"/>
    <dgm:cxn modelId="{CABD0D07-02B0-4567-83EE-3CBCACAD2F48}" type="presParOf" srcId="{359CC8B9-9D8E-472E-A21B-040220937D3D}" destId="{081D7C55-EDFB-4816-9761-1ABEBA3D6BA0}" srcOrd="1" destOrd="0" presId="urn:microsoft.com/office/officeart/2005/8/layout/vList4"/>
    <dgm:cxn modelId="{90638020-83C8-4979-8134-7E740CC20D8A}" type="presParOf" srcId="{359CC8B9-9D8E-472E-A21B-040220937D3D}" destId="{CEBA3D1E-43CE-4439-AC03-D9D89FE9AA6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69AD7C-5C25-43F6-B525-7CEA05BE68C3}" type="doc">
      <dgm:prSet loTypeId="urn:microsoft.com/office/officeart/2005/8/layout/vList4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CCC4F55C-37C0-4C77-9B59-60F67387A5EA}">
      <dgm:prSet phldrT="[Text]"/>
      <dgm:spPr/>
      <dgm:t>
        <a:bodyPr/>
        <a:lstStyle/>
        <a:p>
          <a:endParaRPr lang="cs-CZ" dirty="0"/>
        </a:p>
      </dgm:t>
    </dgm:pt>
    <dgm:pt modelId="{F96F0422-81B9-42FE-B9AE-00CB1CE70D39}" type="sibTrans" cxnId="{66F384BD-DD4A-45F2-9A1A-73F386B0902D}">
      <dgm:prSet/>
      <dgm:spPr/>
      <dgm:t>
        <a:bodyPr/>
        <a:lstStyle/>
        <a:p>
          <a:endParaRPr lang="cs-CZ"/>
        </a:p>
      </dgm:t>
    </dgm:pt>
    <dgm:pt modelId="{61524AED-14FD-4EDA-98DE-6213F65F5260}" type="parTrans" cxnId="{66F384BD-DD4A-45F2-9A1A-73F386B0902D}">
      <dgm:prSet/>
      <dgm:spPr/>
      <dgm:t>
        <a:bodyPr/>
        <a:lstStyle/>
        <a:p>
          <a:endParaRPr lang="cs-CZ"/>
        </a:p>
      </dgm:t>
    </dgm:pt>
    <dgm:pt modelId="{8FAD7B5C-CB86-4F11-BB7F-533F68A0619B}">
      <dgm:prSet phldrT="[Text]"/>
      <dgm:spPr/>
      <dgm:t>
        <a:bodyPr/>
        <a:lstStyle/>
        <a:p>
          <a:endParaRPr lang="cs-CZ" dirty="0"/>
        </a:p>
      </dgm:t>
    </dgm:pt>
    <dgm:pt modelId="{6350DB71-D672-4E28-9200-8CCE6C1068D0}" type="sibTrans" cxnId="{CBC8BF02-B189-48E1-BF5A-661AA5127AFD}">
      <dgm:prSet/>
      <dgm:spPr/>
      <dgm:t>
        <a:bodyPr/>
        <a:lstStyle/>
        <a:p>
          <a:endParaRPr lang="cs-CZ"/>
        </a:p>
      </dgm:t>
    </dgm:pt>
    <dgm:pt modelId="{9F1E3E50-F68E-4034-B364-9C2525449EA8}" type="parTrans" cxnId="{CBC8BF02-B189-48E1-BF5A-661AA5127AFD}">
      <dgm:prSet/>
      <dgm:spPr/>
      <dgm:t>
        <a:bodyPr/>
        <a:lstStyle/>
        <a:p>
          <a:endParaRPr lang="cs-CZ"/>
        </a:p>
      </dgm:t>
    </dgm:pt>
    <dgm:pt modelId="{0ED6E4BC-BA49-45B9-9941-629D75168E74}">
      <dgm:prSet phldrT="[Text]"/>
      <dgm:spPr/>
      <dgm:t>
        <a:bodyPr/>
        <a:lstStyle/>
        <a:p>
          <a:endParaRPr lang="cs-CZ" dirty="0"/>
        </a:p>
      </dgm:t>
    </dgm:pt>
    <dgm:pt modelId="{43716C18-5D37-4A6E-AB74-F8D7CDBEC9D7}" type="sibTrans" cxnId="{83283913-CA4D-49A3-B176-808B7409C0CA}">
      <dgm:prSet/>
      <dgm:spPr/>
      <dgm:t>
        <a:bodyPr/>
        <a:lstStyle/>
        <a:p>
          <a:endParaRPr lang="cs-CZ"/>
        </a:p>
      </dgm:t>
    </dgm:pt>
    <dgm:pt modelId="{43390559-85EB-4DB6-B083-6C8AE8BE4E2D}" type="parTrans" cxnId="{83283913-CA4D-49A3-B176-808B7409C0CA}">
      <dgm:prSet/>
      <dgm:spPr/>
      <dgm:t>
        <a:bodyPr/>
        <a:lstStyle/>
        <a:p>
          <a:endParaRPr lang="cs-CZ"/>
        </a:p>
      </dgm:t>
    </dgm:pt>
    <dgm:pt modelId="{77E73BA0-EF7A-4C25-8043-08BF18EC0A03}" type="pres">
      <dgm:prSet presAssocID="{6F69AD7C-5C25-43F6-B525-7CEA05BE68C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2AF8A7-9A55-4298-A4FB-2D2CF5F697ED}" type="pres">
      <dgm:prSet presAssocID="{0ED6E4BC-BA49-45B9-9941-629D75168E74}" presName="comp" presStyleCnt="0"/>
      <dgm:spPr/>
    </dgm:pt>
    <dgm:pt modelId="{4CA5CAAB-8790-4C1A-A0C0-3847F8AFA310}" type="pres">
      <dgm:prSet presAssocID="{0ED6E4BC-BA49-45B9-9941-629D75168E74}" presName="box" presStyleLbl="node1" presStyleIdx="0" presStyleCnt="3"/>
      <dgm:spPr/>
      <dgm:t>
        <a:bodyPr/>
        <a:lstStyle/>
        <a:p>
          <a:endParaRPr lang="cs-CZ"/>
        </a:p>
      </dgm:t>
    </dgm:pt>
    <dgm:pt modelId="{F0C5610E-2920-401F-AF74-3EA3F1099C0C}" type="pres">
      <dgm:prSet presAssocID="{0ED6E4BC-BA49-45B9-9941-629D75168E74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6A454AE8-D0E4-4599-BA60-53A9189092D1}" type="pres">
      <dgm:prSet presAssocID="{0ED6E4BC-BA49-45B9-9941-629D75168E74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D45541-2632-494D-B42E-668FF4228077}" type="pres">
      <dgm:prSet presAssocID="{43716C18-5D37-4A6E-AB74-F8D7CDBEC9D7}" presName="spacer" presStyleCnt="0"/>
      <dgm:spPr/>
    </dgm:pt>
    <dgm:pt modelId="{63C26951-17DB-4BBC-9264-1CAE2F85BD07}" type="pres">
      <dgm:prSet presAssocID="{8FAD7B5C-CB86-4F11-BB7F-533F68A0619B}" presName="comp" presStyleCnt="0"/>
      <dgm:spPr/>
    </dgm:pt>
    <dgm:pt modelId="{F0A9B8BE-1444-478A-B7AE-871ABC345561}" type="pres">
      <dgm:prSet presAssocID="{8FAD7B5C-CB86-4F11-BB7F-533F68A0619B}" presName="box" presStyleLbl="node1" presStyleIdx="1" presStyleCnt="3"/>
      <dgm:spPr/>
      <dgm:t>
        <a:bodyPr/>
        <a:lstStyle/>
        <a:p>
          <a:endParaRPr lang="cs-CZ"/>
        </a:p>
      </dgm:t>
    </dgm:pt>
    <dgm:pt modelId="{E8395CA3-6AC8-43E8-92EA-4A3B969E960A}" type="pres">
      <dgm:prSet presAssocID="{8FAD7B5C-CB86-4F11-BB7F-533F68A0619B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F4562EC3-8942-4222-A3D7-D62B1AF3566E}" type="pres">
      <dgm:prSet presAssocID="{8FAD7B5C-CB86-4F11-BB7F-533F68A0619B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49AF88-6AE0-4A6F-BD24-223FE543DDE3}" type="pres">
      <dgm:prSet presAssocID="{6350DB71-D672-4E28-9200-8CCE6C1068D0}" presName="spacer" presStyleCnt="0"/>
      <dgm:spPr/>
    </dgm:pt>
    <dgm:pt modelId="{ADA4B1E5-7CB2-459E-B54C-F897E87FB406}" type="pres">
      <dgm:prSet presAssocID="{CCC4F55C-37C0-4C77-9B59-60F67387A5EA}" presName="comp" presStyleCnt="0"/>
      <dgm:spPr/>
    </dgm:pt>
    <dgm:pt modelId="{A097B52B-A42A-47B3-ABD2-99EFB5A2D28C}" type="pres">
      <dgm:prSet presAssocID="{CCC4F55C-37C0-4C77-9B59-60F67387A5EA}" presName="box" presStyleLbl="node1" presStyleIdx="2" presStyleCnt="3"/>
      <dgm:spPr/>
      <dgm:t>
        <a:bodyPr/>
        <a:lstStyle/>
        <a:p>
          <a:endParaRPr lang="cs-CZ"/>
        </a:p>
      </dgm:t>
    </dgm:pt>
    <dgm:pt modelId="{797C0CBC-01C0-441D-B6DC-D3BA76C2D75C}" type="pres">
      <dgm:prSet presAssocID="{CCC4F55C-37C0-4C77-9B59-60F67387A5EA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240C31FA-56EE-4E8A-9E89-53F1F84EEF1C}" type="pres">
      <dgm:prSet presAssocID="{CCC4F55C-37C0-4C77-9B59-60F67387A5EA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7AA966-1249-4BCB-B5EE-2F32FE976D64}" type="presOf" srcId="{CCC4F55C-37C0-4C77-9B59-60F67387A5EA}" destId="{A097B52B-A42A-47B3-ABD2-99EFB5A2D28C}" srcOrd="0" destOrd="0" presId="urn:microsoft.com/office/officeart/2005/8/layout/vList4"/>
    <dgm:cxn modelId="{66F384BD-DD4A-45F2-9A1A-73F386B0902D}" srcId="{6F69AD7C-5C25-43F6-B525-7CEA05BE68C3}" destId="{CCC4F55C-37C0-4C77-9B59-60F67387A5EA}" srcOrd="2" destOrd="0" parTransId="{61524AED-14FD-4EDA-98DE-6213F65F5260}" sibTransId="{F96F0422-81B9-42FE-B9AE-00CB1CE70D39}"/>
    <dgm:cxn modelId="{5341BC2E-6B6A-4514-A666-A7F511D7FF7B}" type="presOf" srcId="{0ED6E4BC-BA49-45B9-9941-629D75168E74}" destId="{4CA5CAAB-8790-4C1A-A0C0-3847F8AFA310}" srcOrd="0" destOrd="0" presId="urn:microsoft.com/office/officeart/2005/8/layout/vList4"/>
    <dgm:cxn modelId="{CBC8BF02-B189-48E1-BF5A-661AA5127AFD}" srcId="{6F69AD7C-5C25-43F6-B525-7CEA05BE68C3}" destId="{8FAD7B5C-CB86-4F11-BB7F-533F68A0619B}" srcOrd="1" destOrd="0" parTransId="{9F1E3E50-F68E-4034-B364-9C2525449EA8}" sibTransId="{6350DB71-D672-4E28-9200-8CCE6C1068D0}"/>
    <dgm:cxn modelId="{83283913-CA4D-49A3-B176-808B7409C0CA}" srcId="{6F69AD7C-5C25-43F6-B525-7CEA05BE68C3}" destId="{0ED6E4BC-BA49-45B9-9941-629D75168E74}" srcOrd="0" destOrd="0" parTransId="{43390559-85EB-4DB6-B083-6C8AE8BE4E2D}" sibTransId="{43716C18-5D37-4A6E-AB74-F8D7CDBEC9D7}"/>
    <dgm:cxn modelId="{B10A8D54-B2B9-46B4-9B04-DFECD0612184}" type="presOf" srcId="{8FAD7B5C-CB86-4F11-BB7F-533F68A0619B}" destId="{F4562EC3-8942-4222-A3D7-D62B1AF3566E}" srcOrd="1" destOrd="0" presId="urn:microsoft.com/office/officeart/2005/8/layout/vList4"/>
    <dgm:cxn modelId="{62D6444A-7C73-4CC1-B8E1-C9866E132225}" type="presOf" srcId="{0ED6E4BC-BA49-45B9-9941-629D75168E74}" destId="{6A454AE8-D0E4-4599-BA60-53A9189092D1}" srcOrd="1" destOrd="0" presId="urn:microsoft.com/office/officeart/2005/8/layout/vList4"/>
    <dgm:cxn modelId="{914E8E54-171C-4979-933A-2CAB873E3A12}" type="presOf" srcId="{CCC4F55C-37C0-4C77-9B59-60F67387A5EA}" destId="{240C31FA-56EE-4E8A-9E89-53F1F84EEF1C}" srcOrd="1" destOrd="0" presId="urn:microsoft.com/office/officeart/2005/8/layout/vList4"/>
    <dgm:cxn modelId="{29481F6A-A3C1-40DE-B419-ACA84BFB73F1}" type="presOf" srcId="{6F69AD7C-5C25-43F6-B525-7CEA05BE68C3}" destId="{77E73BA0-EF7A-4C25-8043-08BF18EC0A03}" srcOrd="0" destOrd="0" presId="urn:microsoft.com/office/officeart/2005/8/layout/vList4"/>
    <dgm:cxn modelId="{5D40CE87-2FBD-4042-A8CC-B71F529BBC9D}" type="presOf" srcId="{8FAD7B5C-CB86-4F11-BB7F-533F68A0619B}" destId="{F0A9B8BE-1444-478A-B7AE-871ABC345561}" srcOrd="0" destOrd="0" presId="urn:microsoft.com/office/officeart/2005/8/layout/vList4"/>
    <dgm:cxn modelId="{C5104509-C709-4E3B-8D8B-9F00243ACBF9}" type="presParOf" srcId="{77E73BA0-EF7A-4C25-8043-08BF18EC0A03}" destId="{6A2AF8A7-9A55-4298-A4FB-2D2CF5F697ED}" srcOrd="0" destOrd="0" presId="urn:microsoft.com/office/officeart/2005/8/layout/vList4"/>
    <dgm:cxn modelId="{704B1192-CCB6-4160-97C0-C2AD37B290AA}" type="presParOf" srcId="{6A2AF8A7-9A55-4298-A4FB-2D2CF5F697ED}" destId="{4CA5CAAB-8790-4C1A-A0C0-3847F8AFA310}" srcOrd="0" destOrd="0" presId="urn:microsoft.com/office/officeart/2005/8/layout/vList4"/>
    <dgm:cxn modelId="{CFFE23FD-597A-4875-BC50-26D91525BAD6}" type="presParOf" srcId="{6A2AF8A7-9A55-4298-A4FB-2D2CF5F697ED}" destId="{F0C5610E-2920-401F-AF74-3EA3F1099C0C}" srcOrd="1" destOrd="0" presId="urn:microsoft.com/office/officeart/2005/8/layout/vList4"/>
    <dgm:cxn modelId="{1F141CFB-269C-422B-83A2-91B20ED09BE3}" type="presParOf" srcId="{6A2AF8A7-9A55-4298-A4FB-2D2CF5F697ED}" destId="{6A454AE8-D0E4-4599-BA60-53A9189092D1}" srcOrd="2" destOrd="0" presId="urn:microsoft.com/office/officeart/2005/8/layout/vList4"/>
    <dgm:cxn modelId="{47901234-5E6A-4452-B268-1D5C0C957A19}" type="presParOf" srcId="{77E73BA0-EF7A-4C25-8043-08BF18EC0A03}" destId="{87D45541-2632-494D-B42E-668FF4228077}" srcOrd="1" destOrd="0" presId="urn:microsoft.com/office/officeart/2005/8/layout/vList4"/>
    <dgm:cxn modelId="{A7E15F1B-A8C1-4C3C-AABB-E2D70F1A09DA}" type="presParOf" srcId="{77E73BA0-EF7A-4C25-8043-08BF18EC0A03}" destId="{63C26951-17DB-4BBC-9264-1CAE2F85BD07}" srcOrd="2" destOrd="0" presId="urn:microsoft.com/office/officeart/2005/8/layout/vList4"/>
    <dgm:cxn modelId="{4321A50F-EB52-4B55-888A-B41FB449C1A0}" type="presParOf" srcId="{63C26951-17DB-4BBC-9264-1CAE2F85BD07}" destId="{F0A9B8BE-1444-478A-B7AE-871ABC345561}" srcOrd="0" destOrd="0" presId="urn:microsoft.com/office/officeart/2005/8/layout/vList4"/>
    <dgm:cxn modelId="{33930BB1-F25B-4991-A6AE-6A6AD10A1C4D}" type="presParOf" srcId="{63C26951-17DB-4BBC-9264-1CAE2F85BD07}" destId="{E8395CA3-6AC8-43E8-92EA-4A3B969E960A}" srcOrd="1" destOrd="0" presId="urn:microsoft.com/office/officeart/2005/8/layout/vList4"/>
    <dgm:cxn modelId="{DEC2439D-8370-4476-9ED7-27DA550F4F1F}" type="presParOf" srcId="{63C26951-17DB-4BBC-9264-1CAE2F85BD07}" destId="{F4562EC3-8942-4222-A3D7-D62B1AF3566E}" srcOrd="2" destOrd="0" presId="urn:microsoft.com/office/officeart/2005/8/layout/vList4"/>
    <dgm:cxn modelId="{CA55073E-B8D5-4AFA-933C-E644FA5357D0}" type="presParOf" srcId="{77E73BA0-EF7A-4C25-8043-08BF18EC0A03}" destId="{1D49AF88-6AE0-4A6F-BD24-223FE543DDE3}" srcOrd="3" destOrd="0" presId="urn:microsoft.com/office/officeart/2005/8/layout/vList4"/>
    <dgm:cxn modelId="{E0800B27-C806-42D2-B89D-56C7DD73F375}" type="presParOf" srcId="{77E73BA0-EF7A-4C25-8043-08BF18EC0A03}" destId="{ADA4B1E5-7CB2-459E-B54C-F897E87FB406}" srcOrd="4" destOrd="0" presId="urn:microsoft.com/office/officeart/2005/8/layout/vList4"/>
    <dgm:cxn modelId="{EC3B8FFE-421B-4202-B106-E3CAAFF3EE78}" type="presParOf" srcId="{ADA4B1E5-7CB2-459E-B54C-F897E87FB406}" destId="{A097B52B-A42A-47B3-ABD2-99EFB5A2D28C}" srcOrd="0" destOrd="0" presId="urn:microsoft.com/office/officeart/2005/8/layout/vList4"/>
    <dgm:cxn modelId="{29C80A18-502E-490D-A5A1-3B68B36CADFB}" type="presParOf" srcId="{ADA4B1E5-7CB2-459E-B54C-F897E87FB406}" destId="{797C0CBC-01C0-441D-B6DC-D3BA76C2D75C}" srcOrd="1" destOrd="0" presId="urn:microsoft.com/office/officeart/2005/8/layout/vList4"/>
    <dgm:cxn modelId="{E1505A17-8A4A-4F0A-9046-A2FAC87468DE}" type="presParOf" srcId="{ADA4B1E5-7CB2-459E-B54C-F897E87FB406}" destId="{240C31FA-56EE-4E8A-9E89-53F1F84EEF1C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VY_32_INOVACE_11_Anglický jazyk 4. ročník_</a:t>
          </a:r>
          <a:r>
            <a:rPr lang="cs-CZ" sz="1600" kern="1200" baseline="0" dirty="0" err="1" smtClean="0"/>
            <a:t>What</a:t>
          </a:r>
          <a:r>
            <a:rPr lang="cs-CZ" sz="1600" kern="1200" baseline="0" dirty="0" smtClean="0"/>
            <a:t> </a:t>
          </a:r>
          <a:r>
            <a:rPr lang="cs-CZ" sz="1600" kern="1200" baseline="0" dirty="0" err="1" smtClean="0"/>
            <a:t>colour</a:t>
          </a:r>
          <a:r>
            <a:rPr lang="cs-CZ" sz="1600" kern="1200" baseline="0" dirty="0" smtClean="0"/>
            <a:t> </a:t>
          </a:r>
          <a:r>
            <a:rPr lang="cs-CZ" sz="1600" kern="1200" baseline="0" dirty="0" err="1" smtClean="0"/>
            <a:t>is</a:t>
          </a:r>
          <a:r>
            <a:rPr lang="cs-CZ" sz="1600" kern="1200" baseline="0" dirty="0" smtClean="0"/>
            <a:t> </a:t>
          </a:r>
          <a:r>
            <a:rPr lang="cs-CZ" sz="1600" kern="1200" baseline="0" dirty="0" err="1" smtClean="0"/>
            <a:t>it</a:t>
          </a:r>
          <a:r>
            <a:rPr lang="cs-CZ" sz="1600" kern="1200" baseline="0" dirty="0" smtClean="0"/>
            <a:t>?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What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colour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is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it</a:t>
          </a:r>
          <a:r>
            <a:rPr lang="cs-CZ" sz="2000" kern="1200" dirty="0" smtClean="0"/>
            <a:t>?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60AD6D8-9CE3-43C8-8356-C2D3ADB2D34D}">
      <dsp:nvSpPr>
        <dsp:cNvPr id="0" name=""/>
        <dsp:cNvSpPr/>
      </dsp:nvSpPr>
      <dsp:spPr>
        <a:xfrm>
          <a:off x="0" y="0"/>
          <a:ext cx="7499350" cy="15001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What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colour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is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that</a:t>
          </a:r>
          <a:r>
            <a:rPr lang="cs-CZ" sz="2600" kern="1200" dirty="0" smtClean="0"/>
            <a:t> bag?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It</a:t>
          </a:r>
          <a:r>
            <a:rPr lang="cs-CZ" sz="2400" kern="1200" dirty="0" smtClean="0"/>
            <a:t>´s green. </a:t>
          </a:r>
          <a:r>
            <a:rPr lang="cs-CZ" sz="2400" kern="1200" dirty="0" err="1" smtClean="0"/>
            <a:t>It</a:t>
          </a:r>
          <a:r>
            <a:rPr lang="cs-CZ" sz="2400" kern="1200" dirty="0" smtClean="0"/>
            <a:t>´s a green bag.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Its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colour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is</a:t>
          </a:r>
          <a:r>
            <a:rPr lang="cs-CZ" sz="2400" kern="1200" dirty="0" smtClean="0"/>
            <a:t> green.</a:t>
          </a:r>
          <a:endParaRPr lang="cs-CZ" sz="2400" kern="1200" dirty="0"/>
        </a:p>
      </dsp:txBody>
      <dsp:txXfrm>
        <a:off x="1649888" y="0"/>
        <a:ext cx="5849461" cy="1500187"/>
      </dsp:txXfrm>
    </dsp:sp>
    <dsp:sp modelId="{090E5247-926E-48E4-B725-FC1ECAB71E4C}">
      <dsp:nvSpPr>
        <dsp:cNvPr id="0" name=""/>
        <dsp:cNvSpPr/>
      </dsp:nvSpPr>
      <dsp:spPr>
        <a:xfrm>
          <a:off x="150018" y="150018"/>
          <a:ext cx="1499870" cy="12001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690D68-8625-4C99-A677-D00B7EEC181A}">
      <dsp:nvSpPr>
        <dsp:cNvPr id="0" name=""/>
        <dsp:cNvSpPr/>
      </dsp:nvSpPr>
      <dsp:spPr>
        <a:xfrm>
          <a:off x="0" y="1650206"/>
          <a:ext cx="7499350" cy="15001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What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colour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is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that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pen</a:t>
          </a:r>
          <a:r>
            <a:rPr lang="cs-CZ" sz="2600" kern="1200" dirty="0" smtClean="0"/>
            <a:t>?</a:t>
          </a:r>
          <a:endParaRPr lang="cs-CZ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/>
        </a:p>
      </dsp:txBody>
      <dsp:txXfrm>
        <a:off x="1649888" y="1650206"/>
        <a:ext cx="5849461" cy="1500187"/>
      </dsp:txXfrm>
    </dsp:sp>
    <dsp:sp modelId="{21980C5B-EB09-4614-AFB0-BB8C20EEBF09}">
      <dsp:nvSpPr>
        <dsp:cNvPr id="0" name=""/>
        <dsp:cNvSpPr/>
      </dsp:nvSpPr>
      <dsp:spPr>
        <a:xfrm>
          <a:off x="150018" y="1800224"/>
          <a:ext cx="1499870" cy="12001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32DF7-E211-4C56-B3F9-A9FFA857FE65}">
      <dsp:nvSpPr>
        <dsp:cNvPr id="0" name=""/>
        <dsp:cNvSpPr/>
      </dsp:nvSpPr>
      <dsp:spPr>
        <a:xfrm>
          <a:off x="0" y="3300412"/>
          <a:ext cx="7499350" cy="15001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What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colour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is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that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cup</a:t>
          </a:r>
          <a:r>
            <a:rPr lang="cs-CZ" sz="2600" kern="1200" dirty="0" smtClean="0"/>
            <a:t>?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 smtClean="0"/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649888" y="3300412"/>
        <a:ext cx="5849461" cy="1500187"/>
      </dsp:txXfrm>
    </dsp:sp>
    <dsp:sp modelId="{BB0D1B59-A2D3-423C-95E3-24E65E0B45B5}">
      <dsp:nvSpPr>
        <dsp:cNvPr id="0" name=""/>
        <dsp:cNvSpPr/>
      </dsp:nvSpPr>
      <dsp:spPr>
        <a:xfrm>
          <a:off x="150018" y="3450431"/>
          <a:ext cx="1499870" cy="12001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B779FFA-D4C8-482C-8DB7-FA74AE864415}">
      <dsp:nvSpPr>
        <dsp:cNvPr id="0" name=""/>
        <dsp:cNvSpPr/>
      </dsp:nvSpPr>
      <dsp:spPr>
        <a:xfrm>
          <a:off x="0" y="0"/>
          <a:ext cx="3657600" cy="145752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A. </a:t>
          </a:r>
          <a:r>
            <a:rPr lang="cs-CZ" sz="2300" kern="1200" dirty="0" err="1" smtClean="0"/>
            <a:t>What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is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this</a:t>
          </a:r>
          <a:r>
            <a:rPr lang="cs-CZ" sz="2300" kern="1200" dirty="0" smtClean="0"/>
            <a:t>?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B.It</a:t>
          </a:r>
          <a:r>
            <a:rPr lang="cs-CZ" sz="2300" kern="1200" dirty="0" smtClean="0"/>
            <a:t>´s a </a:t>
          </a:r>
          <a:r>
            <a:rPr lang="cs-CZ" sz="2300" kern="1200" dirty="0" err="1" smtClean="0"/>
            <a:t>chair</a:t>
          </a:r>
          <a:r>
            <a:rPr lang="cs-CZ" sz="2300" kern="1200" dirty="0" smtClean="0"/>
            <a:t>.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  </a:t>
          </a:r>
          <a:r>
            <a:rPr lang="cs-CZ" sz="2300" kern="1200" dirty="0" err="1" smtClean="0"/>
            <a:t>Its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colour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is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purple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877272" y="0"/>
        <a:ext cx="2780327" cy="1457523"/>
      </dsp:txXfrm>
    </dsp:sp>
    <dsp:sp modelId="{A9DE68B4-8311-4339-B6DD-CA7A3EDBD02F}">
      <dsp:nvSpPr>
        <dsp:cNvPr id="0" name=""/>
        <dsp:cNvSpPr/>
      </dsp:nvSpPr>
      <dsp:spPr>
        <a:xfrm>
          <a:off x="145752" y="145752"/>
          <a:ext cx="731520" cy="116601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DAE48-DA5C-425E-8852-5F6434A0C63C}">
      <dsp:nvSpPr>
        <dsp:cNvPr id="0" name=""/>
        <dsp:cNvSpPr/>
      </dsp:nvSpPr>
      <dsp:spPr>
        <a:xfrm>
          <a:off x="0" y="1616961"/>
          <a:ext cx="3657600" cy="145752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877272" y="1616961"/>
        <a:ext cx="2780327" cy="1457523"/>
      </dsp:txXfrm>
    </dsp:sp>
    <dsp:sp modelId="{55AF2D79-9E37-453F-8B49-8D209F0A339E}">
      <dsp:nvSpPr>
        <dsp:cNvPr id="0" name=""/>
        <dsp:cNvSpPr/>
      </dsp:nvSpPr>
      <dsp:spPr>
        <a:xfrm>
          <a:off x="145752" y="1749028"/>
          <a:ext cx="731520" cy="116601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9FEE3-AB63-480F-94F4-81C0660EFB1E}">
      <dsp:nvSpPr>
        <dsp:cNvPr id="0" name=""/>
        <dsp:cNvSpPr/>
      </dsp:nvSpPr>
      <dsp:spPr>
        <a:xfrm>
          <a:off x="0" y="3201144"/>
          <a:ext cx="3657600" cy="145752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877272" y="3201144"/>
        <a:ext cx="2780327" cy="1457523"/>
      </dsp:txXfrm>
    </dsp:sp>
    <dsp:sp modelId="{081D7C55-EDFB-4816-9761-1ABEBA3D6BA0}">
      <dsp:nvSpPr>
        <dsp:cNvPr id="0" name=""/>
        <dsp:cNvSpPr/>
      </dsp:nvSpPr>
      <dsp:spPr>
        <a:xfrm>
          <a:off x="112563" y="3345156"/>
          <a:ext cx="731520" cy="116601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CA5CAAB-8790-4C1A-A0C0-3847F8AFA310}">
      <dsp:nvSpPr>
        <dsp:cNvPr id="0" name=""/>
        <dsp:cNvSpPr/>
      </dsp:nvSpPr>
      <dsp:spPr>
        <a:xfrm>
          <a:off x="0" y="0"/>
          <a:ext cx="3657600" cy="145752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877272" y="0"/>
        <a:ext cx="2780327" cy="1457523"/>
      </dsp:txXfrm>
    </dsp:sp>
    <dsp:sp modelId="{F0C5610E-2920-401F-AF74-3EA3F1099C0C}">
      <dsp:nvSpPr>
        <dsp:cNvPr id="0" name=""/>
        <dsp:cNvSpPr/>
      </dsp:nvSpPr>
      <dsp:spPr>
        <a:xfrm>
          <a:off x="145752" y="145752"/>
          <a:ext cx="731520" cy="116601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A9B8BE-1444-478A-B7AE-871ABC345561}">
      <dsp:nvSpPr>
        <dsp:cNvPr id="0" name=""/>
        <dsp:cNvSpPr/>
      </dsp:nvSpPr>
      <dsp:spPr>
        <a:xfrm>
          <a:off x="0" y="1603275"/>
          <a:ext cx="3657600" cy="145752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877272" y="1603275"/>
        <a:ext cx="2780327" cy="1457523"/>
      </dsp:txXfrm>
    </dsp:sp>
    <dsp:sp modelId="{E8395CA3-6AC8-43E8-92EA-4A3B969E960A}">
      <dsp:nvSpPr>
        <dsp:cNvPr id="0" name=""/>
        <dsp:cNvSpPr/>
      </dsp:nvSpPr>
      <dsp:spPr>
        <a:xfrm>
          <a:off x="145752" y="1749028"/>
          <a:ext cx="731520" cy="116601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97B52B-A42A-47B3-ABD2-99EFB5A2D28C}">
      <dsp:nvSpPr>
        <dsp:cNvPr id="0" name=""/>
        <dsp:cNvSpPr/>
      </dsp:nvSpPr>
      <dsp:spPr>
        <a:xfrm>
          <a:off x="0" y="3206551"/>
          <a:ext cx="3657600" cy="145752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877272" y="3206551"/>
        <a:ext cx="2780327" cy="1457523"/>
      </dsp:txXfrm>
    </dsp:sp>
    <dsp:sp modelId="{797C0CBC-01C0-441D-B6DC-D3BA76C2D75C}">
      <dsp:nvSpPr>
        <dsp:cNvPr id="0" name=""/>
        <dsp:cNvSpPr/>
      </dsp:nvSpPr>
      <dsp:spPr>
        <a:xfrm>
          <a:off x="145752" y="3352303"/>
          <a:ext cx="731520" cy="116601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4923964-9039-48C5-9AFE-4DC3440E61A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A4A6203-2C8F-413C-86DA-7A4720B401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 COLOUR IS IT?</a:t>
            </a:r>
            <a:endParaRPr lang="cs-CZ" dirty="0"/>
          </a:p>
        </p:txBody>
      </p:sp>
      <p:pic>
        <p:nvPicPr>
          <p:cNvPr id="6" name="Zástupný symbol pro obsah 5" descr="MB9004414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916832"/>
            <a:ext cx="1828800" cy="1828800"/>
          </a:xfrm>
        </p:spPr>
      </p:pic>
      <p:pic>
        <p:nvPicPr>
          <p:cNvPr id="7" name="Obrázek 6" descr="MB9004414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1700808"/>
            <a:ext cx="1828800" cy="1828800"/>
          </a:xfrm>
          <a:prstGeom prst="rect">
            <a:avLst/>
          </a:prstGeom>
        </p:spPr>
      </p:pic>
      <p:pic>
        <p:nvPicPr>
          <p:cNvPr id="8" name="Obrázek 7" descr="MB90044148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39952" y="414908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Zopakují si zde barvy.</a:t>
            </a:r>
          </a:p>
          <a:p>
            <a:r>
              <a:rPr lang="cs-CZ" dirty="0" smtClean="0"/>
              <a:t>Procvičí si přivlastňovací zájmeno </a:t>
            </a:r>
            <a:r>
              <a:rPr lang="cs-CZ" dirty="0" err="1" smtClean="0"/>
              <a:t>its</a:t>
            </a:r>
            <a:r>
              <a:rPr lang="cs-CZ" dirty="0" smtClean="0"/>
              <a:t>, vazbu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(</a:t>
            </a:r>
            <a:r>
              <a:rPr lang="cs-CZ" dirty="0" err="1" smtClean="0"/>
              <a:t>it</a:t>
            </a:r>
            <a:r>
              <a:rPr lang="cs-CZ" dirty="0" smtClean="0"/>
              <a:t>´s).</a:t>
            </a:r>
          </a:p>
          <a:p>
            <a:r>
              <a:rPr lang="cs-CZ" dirty="0" smtClean="0"/>
              <a:t>Upevní si používání neurčitého členu.</a:t>
            </a:r>
          </a:p>
          <a:p>
            <a:r>
              <a:rPr lang="cs-CZ" dirty="0" smtClean="0"/>
              <a:t>V závěru je informace z britských reálií.</a:t>
            </a:r>
          </a:p>
          <a:p>
            <a:r>
              <a:rPr lang="cs-CZ" dirty="0" smtClean="0"/>
              <a:t>Většinu stránek lze využít jako pracovní listy.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Repeat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1691680" y="1556792"/>
            <a:ext cx="1080120" cy="79208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4572000" y="3212976"/>
            <a:ext cx="1080120" cy="79208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3707904" y="1556792"/>
            <a:ext cx="1080120" cy="792088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7524328" y="1556792"/>
            <a:ext cx="1080120" cy="792088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6948264" y="3212976"/>
            <a:ext cx="1080120" cy="792088"/>
          </a:xfrm>
          <a:prstGeom prst="hear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2051720" y="3212976"/>
            <a:ext cx="1080120" cy="792088"/>
          </a:xfrm>
          <a:prstGeom prst="hear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5508104" y="5157192"/>
            <a:ext cx="1080120" cy="792088"/>
          </a:xfrm>
          <a:prstGeom prst="heart">
            <a:avLst/>
          </a:prstGeom>
          <a:solidFill>
            <a:srgbClr val="E05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rdce 10"/>
          <p:cNvSpPr/>
          <p:nvPr/>
        </p:nvSpPr>
        <p:spPr>
          <a:xfrm>
            <a:off x="1907704" y="5013176"/>
            <a:ext cx="1080120" cy="792088"/>
          </a:xfrm>
          <a:prstGeom prst="hear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7380312" y="5085184"/>
            <a:ext cx="1080120" cy="792088"/>
          </a:xfrm>
          <a:prstGeom prst="hear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3779912" y="5085184"/>
            <a:ext cx="1080120" cy="792088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5724128" y="1628800"/>
            <a:ext cx="1080120" cy="792088"/>
          </a:xfrm>
          <a:prstGeom prst="hear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380584" y="62907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18864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35696" y="24208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RED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242088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YELLOW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256490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BLUE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96336" y="2564904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GREEN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51720" y="422108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BLACK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414908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ORANGE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48264" y="414908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WHITE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35696" y="602128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BROWN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79912" y="602128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PURPLE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08104" y="609329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PINK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24328" y="609329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GREY</a:t>
            </a:r>
            <a:endParaRPr lang="cs-CZ" sz="20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           </a:t>
            </a:r>
            <a:r>
              <a:rPr lang="cs-CZ" smtClean="0"/>
              <a:t>Its </a:t>
            </a:r>
            <a:r>
              <a:rPr lang="cs-CZ" dirty="0" err="1" smtClean="0"/>
              <a:t>colour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car.</a:t>
            </a:r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red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car.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red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Its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MB90042605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420888"/>
            <a:ext cx="2592288" cy="2044824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35100" y="1447800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275856" y="3645024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´s </a:t>
            </a:r>
            <a:r>
              <a:rPr lang="cs-CZ" sz="2400" dirty="0" err="1" smtClean="0"/>
              <a:t>blue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´s a </a:t>
            </a:r>
            <a:r>
              <a:rPr lang="cs-CZ" sz="2400" dirty="0" err="1" smtClean="0"/>
              <a:t>blue</a:t>
            </a:r>
            <a:r>
              <a:rPr lang="cs-CZ" sz="2400" dirty="0" smtClean="0"/>
              <a:t> </a:t>
            </a:r>
            <a:r>
              <a:rPr lang="cs-CZ" sz="2400" dirty="0" err="1" smtClean="0"/>
              <a:t>pen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blue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55172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229200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´s </a:t>
            </a:r>
            <a:r>
              <a:rPr lang="cs-CZ" sz="2400" dirty="0" err="1" smtClean="0"/>
              <a:t>white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´s a </a:t>
            </a:r>
            <a:r>
              <a:rPr lang="cs-CZ" sz="2400" dirty="0" err="1" smtClean="0"/>
              <a:t>white</a:t>
            </a:r>
            <a:r>
              <a:rPr lang="cs-CZ" sz="2400" dirty="0" smtClean="0"/>
              <a:t> </a:t>
            </a:r>
            <a:r>
              <a:rPr lang="cs-CZ" sz="2400" dirty="0" err="1" smtClean="0"/>
              <a:t>cup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white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</p:nvPr>
        </p:nvGraphicFramePr>
        <p:xfrm>
          <a:off x="1435100" y="1524000"/>
          <a:ext cx="3657600" cy="4664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5276850" y="1524000"/>
          <a:ext cx="3657600" cy="4664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411760" y="3284984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It</a:t>
            </a:r>
            <a:r>
              <a:rPr lang="cs-CZ" sz="2400" dirty="0" smtClean="0"/>
              <a:t>´s a </a:t>
            </a:r>
            <a:r>
              <a:rPr lang="cs-CZ" sz="2400" dirty="0" err="1" smtClean="0"/>
              <a:t>pencil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yellow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39752" y="4869160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It</a:t>
            </a:r>
            <a:r>
              <a:rPr lang="cs-CZ" sz="2400" dirty="0" smtClean="0"/>
              <a:t>´s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00192" y="162880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It</a:t>
            </a:r>
            <a:r>
              <a:rPr lang="cs-CZ" sz="2400" dirty="0" smtClean="0"/>
              <a:t>´s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apple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green.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28184" y="3212976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It</a:t>
            </a:r>
            <a:r>
              <a:rPr lang="cs-CZ" sz="2400" dirty="0" smtClean="0"/>
              <a:t>´s a </a:t>
            </a:r>
            <a:r>
              <a:rPr lang="cs-CZ" sz="2400" dirty="0" err="1" smtClean="0"/>
              <a:t>desk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brown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28184" y="4797152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It</a:t>
            </a:r>
            <a:r>
              <a:rPr lang="cs-CZ" sz="2400" dirty="0" smtClean="0"/>
              <a:t>´s a </a:t>
            </a:r>
            <a:r>
              <a:rPr lang="cs-CZ" sz="2400" dirty="0" err="1" smtClean="0"/>
              <a:t>banana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yellow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My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………..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 are……..</a:t>
            </a:r>
            <a:endParaRPr lang="cs-CZ" dirty="0"/>
          </a:p>
        </p:txBody>
      </p:sp>
      <p:pic>
        <p:nvPicPr>
          <p:cNvPr id="7" name="Obrázek 6" descr="MB9004347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2636912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in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Post-</a:t>
            </a:r>
            <a:r>
              <a:rPr lang="cs-CZ" dirty="0" err="1" smtClean="0"/>
              <a:t>boxes</a:t>
            </a:r>
            <a:r>
              <a:rPr lang="cs-CZ" dirty="0" smtClean="0"/>
              <a:t> are </a:t>
            </a:r>
            <a:r>
              <a:rPr lang="cs-CZ" dirty="0" err="1" smtClean="0"/>
              <a:t>red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r>
              <a:rPr lang="cs-CZ" dirty="0" smtClean="0"/>
              <a:t> are </a:t>
            </a:r>
            <a:r>
              <a:rPr lang="cs-CZ" dirty="0" err="1" smtClean="0"/>
              <a:t>red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thumbnai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2060848"/>
            <a:ext cx="1548652" cy="2074088"/>
          </a:xfrm>
          <a:prstGeom prst="rect">
            <a:avLst/>
          </a:prstGeom>
        </p:spPr>
      </p:pic>
      <p:pic>
        <p:nvPicPr>
          <p:cNvPr id="5" name="Obrázek 4" descr="thumbnai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4365105"/>
            <a:ext cx="2160240" cy="2196854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400" dirty="0" smtClean="0"/>
              <a:t>KOCIÁNOVÁ, Zdeňka. </a:t>
            </a:r>
            <a:r>
              <a:rPr lang="cs-CZ" sz="2400" i="1" dirty="0" smtClean="0"/>
              <a:t>New </a:t>
            </a:r>
            <a:r>
              <a:rPr lang="cs-CZ" sz="2400" i="1" dirty="0" err="1" smtClean="0"/>
              <a:t>English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for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you</a:t>
            </a:r>
            <a:r>
              <a:rPr lang="cs-CZ" sz="2400" i="1" dirty="0" smtClean="0"/>
              <a:t> 1-Pupil´s </a:t>
            </a:r>
            <a:r>
              <a:rPr lang="cs-CZ" sz="2400" i="1" dirty="0" err="1" smtClean="0"/>
              <a:t>book</a:t>
            </a:r>
            <a:r>
              <a:rPr lang="cs-CZ" sz="2400" dirty="0" smtClean="0"/>
              <a:t>: </a:t>
            </a:r>
            <a:r>
              <a:rPr lang="cs-CZ" sz="2400" i="1" dirty="0" smtClean="0"/>
              <a:t>učebnice anglického jazyka pro 4.ročník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Těšín: Vydavatelství-EDUCI, 2001. ISBN 80-86381-02-1. 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129</TotalTime>
  <Words>346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WHAT COLOUR IS IT?</vt:lpstr>
      <vt:lpstr>ANOTACE</vt:lpstr>
      <vt:lpstr>Repeat the colours</vt:lpstr>
      <vt:lpstr>It is blue.           Its colour</vt:lpstr>
      <vt:lpstr>Answer the questions</vt:lpstr>
      <vt:lpstr>Ask and answer</vt:lpstr>
      <vt:lpstr>Ask your friends</vt:lpstr>
      <vt:lpstr>Colour red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Guest</cp:lastModifiedBy>
  <cp:revision>24</cp:revision>
  <dcterms:created xsi:type="dcterms:W3CDTF">2012-03-25T12:15:10Z</dcterms:created>
  <dcterms:modified xsi:type="dcterms:W3CDTF">2012-03-26T19:16:30Z</dcterms:modified>
</cp:coreProperties>
</file>