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2" r:id="rId5"/>
    <p:sldId id="261" r:id="rId6"/>
    <p:sldId id="258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81218-4516-4137-80EB-F128DB0AE82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D8C58-188E-4643-A1DE-0F791F3A8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B522F-DC7D-48B0-A149-C073891647DE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363CA-48F7-4367-B020-CA8EC5F41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E9B12-BDDE-4E95-8D9F-88C901F79C5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09D31-A03C-47D4-9704-4E42A7EF1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A8F9C-3719-4F0F-B3EA-3F1BC18394E6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A6E6B-30F4-4946-8834-212CD9FC9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06AC8-5422-4415-BE06-2381E9719C76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0E7D8-E315-4582-8088-6DD4F879F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0988"/>
            <a:ext cx="1828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92120-0C96-4FD6-A4E4-286E71E3AA0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6E9A8-E45B-493B-970D-00AD552D4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0915A-CBE5-4F70-8A8D-7B63DD2D552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27C3D-ED9A-4754-BDBA-7564040B6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2D9F3-C784-43D4-BED7-B70838B953EF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2F149-7E8D-4C23-8A3F-0229086F6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/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DECA9-280F-4EF9-B83A-CB9AFA3B4ED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2ABB3-2F9F-44D8-A1F0-13E0EE686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64B04-C256-48A2-A156-C8AE4CF5A7B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5994F-7658-4CCE-9332-F180E980F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BE16D-137F-4AC7-A64C-EA6E2B02C2C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AC0B-44EB-4B15-8AAC-5F34AFABA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975" y="1554163"/>
            <a:ext cx="2073275" cy="19796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454400" y="1547813"/>
            <a:ext cx="422275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8913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73F129-6FB5-4E7F-BEC0-5E8B55C1E97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975" y="6356350"/>
            <a:ext cx="5102225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625" y="6356350"/>
            <a:ext cx="1138238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BA5561-EFF1-471C-A1A1-4F997B3D6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72" r:id="rId4"/>
    <p:sldLayoutId id="2147483673" r:id="rId5"/>
    <p:sldLayoutId id="2147483674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2pPr>
      <a:lvl3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3pPr>
      <a:lvl4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4pPr>
      <a:lvl5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MNu66wpjj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hotovisi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6238" y="549275"/>
            <a:ext cx="4008437" cy="13017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Koláž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42988" y="1566863"/>
          <a:ext cx="7343775" cy="444500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186"/>
                <a:gridCol w="5146589"/>
              </a:tblGrid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VY_LENKA_KLOUCKOVA_GRAFIKA_KOLAZ_07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                        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a komunikační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Práce s grafikou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146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Koláž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Mgr. Lenka Kloučková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6741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Informuje studenty o programech, ve kterých lze tvořit koláže. Zároveň obsahuje úkoly s názornými ukázkami pomocí odkazů na server </a:t>
                      </a:r>
                      <a:r>
                        <a:rPr lang="cs-CZ" sz="1000" i="1" baseline="0" dirty="0" err="1" smtClean="0">
                          <a:solidFill>
                            <a:schemeClr val="bg1"/>
                          </a:solidFill>
                        </a:rPr>
                        <a:t>youtube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335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6080125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684213" y="1844675"/>
            <a:ext cx="799147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800">
                <a:latin typeface="Candara" pitchFamily="34" charset="0"/>
              </a:rPr>
              <a:t>Původně Francouzské slovo „collage“ znamenalo v překladu lepení.</a:t>
            </a:r>
          </a:p>
          <a:p>
            <a:pPr algn="just"/>
            <a:endParaRPr lang="cs-CZ" sz="2800">
              <a:latin typeface="Candara" pitchFamily="34" charset="0"/>
            </a:endParaRPr>
          </a:p>
          <a:p>
            <a:pPr algn="just"/>
            <a:r>
              <a:rPr lang="cs-CZ" sz="2800">
                <a:latin typeface="Candara" pitchFamily="34" charset="0"/>
              </a:rPr>
              <a:t>Na papír nebo plátno se lepily obrázky a kusy barevných papírků, které jako celek vytvářely konkrétní tvar nebo skupinu útvarů.</a:t>
            </a:r>
          </a:p>
          <a:p>
            <a:pPr algn="just"/>
            <a:endParaRPr lang="cs-CZ" sz="2800">
              <a:latin typeface="Candara" pitchFamily="34" charset="0"/>
            </a:endParaRPr>
          </a:p>
          <a:p>
            <a:pPr algn="just"/>
            <a:r>
              <a:rPr lang="cs-CZ" sz="2800">
                <a:latin typeface="Candara" pitchFamily="34" charset="0"/>
              </a:rPr>
              <a:t>V dnešní době se mimo klasické způsoby tvorby koláží využívá i počítačové techniky.</a:t>
            </a:r>
          </a:p>
          <a:p>
            <a:endParaRPr lang="cs-CZ">
              <a:latin typeface="Candara" pitchFamily="34" charset="0"/>
            </a:endParaRPr>
          </a:p>
        </p:txBody>
      </p:sp>
      <p:sp>
        <p:nvSpPr>
          <p:cNvPr id="14338" name="TextovéPole 4"/>
          <p:cNvSpPr txBox="1">
            <a:spLocks noChangeArrowheads="1"/>
          </p:cNvSpPr>
          <p:nvPr/>
        </p:nvSpPr>
        <p:spPr bwMode="auto">
          <a:xfrm>
            <a:off x="3708400" y="476250"/>
            <a:ext cx="14970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ndara" pitchFamily="34" charset="0"/>
              </a:rPr>
              <a:t>Koláž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2411413" y="476250"/>
            <a:ext cx="44227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ndara" pitchFamily="34" charset="0"/>
              </a:rPr>
              <a:t>Koláž a programy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1"/>
            <a:ext cx="8367996" cy="42165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rgbClr val="FFFF00"/>
                </a:solidFill>
                <a:latin typeface="+mn-lt"/>
                <a:cs typeface="+mn-cs"/>
              </a:rPr>
              <a:t>Picasa</a:t>
            </a:r>
            <a:r>
              <a:rPr lang="cs-CZ" sz="2000" b="1" dirty="0">
                <a:solidFill>
                  <a:srgbClr val="FFFF00"/>
                </a:solidFill>
                <a:latin typeface="+mn-lt"/>
                <a:cs typeface="+mn-cs"/>
              </a:rPr>
              <a:t> </a:t>
            </a:r>
            <a:endParaRPr lang="cs-CZ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volně stažitelný program od společnosti Google. Slouží především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pro uchovávání, sdílení a jednoduchou úpravu fotografií. Jednou z možností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úprav je právě tvorba koláží.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Tutorial</a:t>
            </a:r>
            <a:endParaRPr lang="cs-CZ" b="1" u="sng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  <a:hlinkClick r:id="rId2"/>
              </a:rPr>
              <a:t>http</a:t>
            </a:r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  <a:hlinkClick r:id="rId2"/>
              </a:rPr>
              <a:t>://</a:t>
            </a:r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  <a:hlinkClick r:id="rId2"/>
              </a:rPr>
              <a:t>www.youtube.com/watch?v=9MNu66wpjj8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rgbClr val="92D050"/>
                </a:solidFill>
                <a:latin typeface="+mn-lt"/>
                <a:cs typeface="+mn-cs"/>
              </a:rPr>
              <a:t>Úkol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u="sng" dirty="0">
              <a:solidFill>
                <a:srgbClr val="92D050"/>
              </a:solidFill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Spusťte program </a:t>
            </a:r>
            <a:r>
              <a:rPr lang="cs-CZ" sz="2000" dirty="0" err="1">
                <a:latin typeface="+mn-lt"/>
                <a:cs typeface="+mn-cs"/>
              </a:rPr>
              <a:t>Picasa</a:t>
            </a:r>
            <a:r>
              <a:rPr lang="cs-CZ" sz="2000" dirty="0">
                <a:latin typeface="+mn-lt"/>
                <a:cs typeface="+mn-cs"/>
              </a:rPr>
              <a:t>, který je umístěný na ploše PC a pomocí </a:t>
            </a:r>
            <a:r>
              <a:rPr lang="cs-CZ" sz="2000" dirty="0" err="1">
                <a:latin typeface="+mn-lt"/>
                <a:cs typeface="+mn-cs"/>
              </a:rPr>
              <a:t>tutorialu</a:t>
            </a:r>
            <a:r>
              <a:rPr lang="cs-CZ" sz="2000" dirty="0">
                <a:latin typeface="+mn-lt"/>
                <a:cs typeface="+mn-cs"/>
              </a:rPr>
              <a:t>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Vytvořte z fotografií umístěných v C:\Users\Public\Pictures koláž.</a:t>
            </a:r>
            <a:endParaRPr lang="cs-CZ" sz="20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Tony\Pictures\Picasa\Export\Koláže\Sample Pictur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9400" y="2060575"/>
            <a:ext cx="5761038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539750" y="333375"/>
            <a:ext cx="7777163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ndara" pitchFamily="34" charset="0"/>
              </a:rPr>
              <a:t>Koláž a programy </a:t>
            </a:r>
          </a:p>
          <a:p>
            <a:pPr algn="ctr"/>
            <a:r>
              <a:rPr lang="cs-CZ" sz="4000" b="1">
                <a:latin typeface="Candara" pitchFamily="34" charset="0"/>
              </a:rPr>
              <a:t>výsledek Picasa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4"/>
          <p:cNvSpPr txBox="1">
            <a:spLocks noChangeArrowheads="1"/>
          </p:cNvSpPr>
          <p:nvPr/>
        </p:nvSpPr>
        <p:spPr bwMode="auto">
          <a:xfrm>
            <a:off x="2411413" y="476250"/>
            <a:ext cx="44227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ndara" pitchFamily="34" charset="0"/>
              </a:rPr>
              <a:t>Koláž a programy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63498" y="1484784"/>
            <a:ext cx="8119530" cy="575542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err="1">
                <a:solidFill>
                  <a:srgbClr val="FFFF00"/>
                </a:solidFill>
                <a:latin typeface="+mn-lt"/>
                <a:cs typeface="+mn-cs"/>
              </a:rPr>
              <a:t>Photovisi</a:t>
            </a:r>
            <a:endParaRPr lang="cs-CZ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Online dostupný program vyvinutý čistě za účely tvorby koláže.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Odkaz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cs typeface="+mn-cs"/>
                <a:hlinkClick r:id="rId2"/>
              </a:rPr>
              <a:t>http://www.photovisi.com</a:t>
            </a: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cs typeface="+mn-cs"/>
                <a:hlinkClick r:id="rId2"/>
              </a:rPr>
              <a:t>/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Tutorial</a:t>
            </a:r>
            <a:endParaRPr lang="cs-CZ" sz="2000" b="1" u="sng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http://www.youtube.com/watch?v=wbb8Vg4-yyc</a:t>
            </a:r>
            <a:endParaRPr lang="cs-CZ" sz="2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rgbClr val="92D050"/>
                </a:solidFill>
                <a:latin typeface="+mn-lt"/>
                <a:cs typeface="+mn-cs"/>
              </a:rPr>
              <a:t>Úkol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u="sng" dirty="0">
              <a:solidFill>
                <a:srgbClr val="92D050"/>
              </a:solidFill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Otevřete webový prohlížeč a přejděte na odkaz umístěný výše.  S pomocí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err="1">
                <a:latin typeface="+mn-lt"/>
                <a:cs typeface="+mn-cs"/>
              </a:rPr>
              <a:t>tutorialu</a:t>
            </a:r>
            <a:r>
              <a:rPr lang="cs-CZ" sz="2000" dirty="0">
                <a:latin typeface="+mn-lt"/>
                <a:cs typeface="+mn-cs"/>
              </a:rPr>
              <a:t> se pokuste vytvořit koláž </a:t>
            </a:r>
            <a:r>
              <a:rPr lang="cs-CZ" sz="2000" dirty="0">
                <a:latin typeface="+mn-lt"/>
                <a:cs typeface="+mn-cs"/>
              </a:rPr>
              <a:t>z fotografií umístěných v </a:t>
            </a:r>
            <a:endParaRPr lang="cs-CZ" sz="2000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C</a:t>
            </a:r>
            <a:r>
              <a:rPr lang="cs-CZ" sz="2000" dirty="0">
                <a:latin typeface="+mn-lt"/>
                <a:cs typeface="+mn-cs"/>
              </a:rPr>
              <a:t>:\Users\Public\Pictures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Tony\Downloads\625bd719-346e-40a9-9870-c161e7432d86wallpap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205038"/>
            <a:ext cx="58134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539750" y="333375"/>
            <a:ext cx="7777163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ndara" pitchFamily="34" charset="0"/>
              </a:rPr>
              <a:t>Koláž a programy </a:t>
            </a:r>
          </a:p>
          <a:p>
            <a:pPr algn="ctr"/>
            <a:r>
              <a:rPr lang="cs-CZ" sz="4000" b="1">
                <a:latin typeface="Candara" pitchFamily="34" charset="0"/>
              </a:rPr>
              <a:t>výsledek Photovisi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4"/>
          <p:cNvSpPr txBox="1">
            <a:spLocks noChangeArrowheads="1"/>
          </p:cNvSpPr>
          <p:nvPr/>
        </p:nvSpPr>
        <p:spPr bwMode="auto">
          <a:xfrm>
            <a:off x="539750" y="333375"/>
            <a:ext cx="7777163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ndara" pitchFamily="34" charset="0"/>
              </a:rPr>
              <a:t>Použité zdroje</a:t>
            </a:r>
          </a:p>
        </p:txBody>
      </p:sp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971550" y="2276475"/>
            <a:ext cx="617220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 </a:t>
            </a:r>
          </a:p>
          <a:p>
            <a:r>
              <a:rPr lang="cs-CZ">
                <a:latin typeface="Candara" pitchFamily="34" charset="0"/>
              </a:rPr>
              <a:t>Microsoft Office klipart</a:t>
            </a:r>
            <a:r>
              <a:rPr lang="cs-CZ"/>
              <a:t> – www.office.microsoft.com</a:t>
            </a:r>
          </a:p>
          <a:p>
            <a:endParaRPr lang="cs-CZ">
              <a:latin typeface="Candara" pitchFamily="34" charset="0"/>
            </a:endParaRPr>
          </a:p>
          <a:p>
            <a:r>
              <a:rPr lang="cs-CZ">
                <a:latin typeface="Candara" pitchFamily="34" charset="0"/>
              </a:rPr>
              <a:t>Pokud není uvedeno jinak, materiál je z vlastních zdrojů autora</a:t>
            </a:r>
          </a:p>
          <a:p>
            <a:endParaRPr lang="cs-CZ">
              <a:latin typeface="Candar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547813" y="2636838"/>
            <a:ext cx="6670675" cy="19796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Děkuji za pozornost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91</TotalTime>
  <Words>149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Candara</vt:lpstr>
      <vt:lpstr>Arial</vt:lpstr>
      <vt:lpstr>Arial Black</vt:lpstr>
      <vt:lpstr>Calibri</vt:lpstr>
      <vt:lpstr>Tradeshow</vt:lpstr>
      <vt:lpstr>Tradeshow</vt:lpstr>
      <vt:lpstr>Tradeshow</vt:lpstr>
      <vt:lpstr>Tradeshow</vt:lpstr>
      <vt:lpstr>Tradeshow</vt:lpstr>
      <vt:lpstr>Tradeshow</vt:lpstr>
      <vt:lpstr>KOLÁŽ</vt:lpstr>
      <vt:lpstr>Snímek 2</vt:lpstr>
      <vt:lpstr>Snímek 3</vt:lpstr>
      <vt:lpstr>Snímek 4</vt:lpstr>
      <vt:lpstr>Snímek 5</vt:lpstr>
      <vt:lpstr>Snímek 6</vt:lpstr>
      <vt:lpstr>Snímek 7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Koláž</dc:title>
  <dc:creator>Tony</dc:creator>
  <cp:lastModifiedBy>DUM</cp:lastModifiedBy>
  <cp:revision>45</cp:revision>
  <dcterms:created xsi:type="dcterms:W3CDTF">2013-10-17T10:44:46Z</dcterms:created>
  <dcterms:modified xsi:type="dcterms:W3CDTF">2014-02-18T21:17:25Z</dcterms:modified>
</cp:coreProperties>
</file>