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75" r:id="rId2"/>
    <p:sldId id="274" r:id="rId3"/>
    <p:sldId id="256" r:id="rId4"/>
    <p:sldId id="278" r:id="rId5"/>
    <p:sldId id="270" r:id="rId6"/>
    <p:sldId id="264" r:id="rId7"/>
    <p:sldId id="267" r:id="rId8"/>
    <p:sldId id="258" r:id="rId9"/>
    <p:sldId id="271" r:id="rId10"/>
    <p:sldId id="269" r:id="rId11"/>
    <p:sldId id="260" r:id="rId12"/>
    <p:sldId id="268" r:id="rId13"/>
    <p:sldId id="262" r:id="rId14"/>
    <p:sldId id="276" r:id="rId15"/>
    <p:sldId id="277" r:id="rId16"/>
    <p:sldId id="272" r:id="rId17"/>
    <p:sldId id="273" r:id="rId18"/>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020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64" autoAdjust="0"/>
    <p:restoredTop sz="94624" autoAdjust="0"/>
  </p:normalViewPr>
  <p:slideViewPr>
    <p:cSldViewPr>
      <p:cViewPr>
        <p:scale>
          <a:sx n="60" d="100"/>
          <a:sy n="60" d="100"/>
        </p:scale>
        <p:origin x="-786" y="-4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1"/>
      </p:bgRef>
    </p:bg>
    <p:spTree>
      <p:nvGrpSpPr>
        <p:cNvPr id="1" name=""/>
        <p:cNvGrpSpPr/>
        <p:nvPr/>
      </p:nvGrpSpPr>
      <p:grpSpPr>
        <a:xfrm>
          <a:off x="0" y="0"/>
          <a:ext cx="0" cy="0"/>
          <a:chOff x="0" y="0"/>
          <a:chExt cx="0" cy="0"/>
        </a:xfrm>
      </p:grpSpPr>
      <p:sp>
        <p:nvSpPr>
          <p:cNvPr id="4" name="Obdélník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Přímá spojovací čára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2" name="Nadpis 11"/>
          <p:cNvSpPr>
            <a:spLocks noGrp="1"/>
          </p:cNvSpPr>
          <p:nvPr>
            <p:ph type="ctrTitle"/>
          </p:nvPr>
        </p:nvSpPr>
        <p:spPr>
          <a:xfrm>
            <a:off x="3366868" y="533400"/>
            <a:ext cx="5105400" cy="2868168"/>
          </a:xfrm>
        </p:spPr>
        <p:txBody>
          <a:bodyPr>
            <a:noAutofit/>
          </a:bodyPr>
          <a:lstStyle>
            <a:lvl1pPr algn="r">
              <a:defRPr sz="4200" b="1"/>
            </a:lvl1pPr>
            <a:extLst/>
          </a:lstStyle>
          <a:p>
            <a:r>
              <a:rPr lang="cs-CZ" smtClean="0"/>
              <a:t>Klepnutím lze upravit styl předlohy nadpisů.</a:t>
            </a:r>
            <a:endParaRPr lang="en-US"/>
          </a:p>
        </p:txBody>
      </p:sp>
      <p:sp>
        <p:nvSpPr>
          <p:cNvPr id="25" name="Podnadpis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cs-CZ" smtClean="0"/>
              <a:t>Klepnutím lze upravit styl předlohy podnadpisů.</a:t>
            </a:r>
            <a:endParaRPr lang="en-US"/>
          </a:p>
        </p:txBody>
      </p:sp>
      <p:sp>
        <p:nvSpPr>
          <p:cNvPr id="6" name="Zástupný symbol pro datum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fld id="{6FF7BB3D-E7CF-4A70-8A6C-1C117B59C4E0}" type="datetimeFigureOut">
              <a:rPr lang="cs-CZ"/>
              <a:pPr>
                <a:defRPr/>
              </a:pPr>
              <a:t>19.2.2014</a:t>
            </a:fld>
            <a:endParaRPr lang="cs-CZ"/>
          </a:p>
        </p:txBody>
      </p:sp>
      <p:sp>
        <p:nvSpPr>
          <p:cNvPr id="7" name="Zástupný symbol pro zápatí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cs-CZ"/>
          </a:p>
        </p:txBody>
      </p:sp>
      <p:sp>
        <p:nvSpPr>
          <p:cNvPr id="8" name="Zástupný symbol pro číslo snímku 28"/>
          <p:cNvSpPr>
            <a:spLocks noGrp="1"/>
          </p:cNvSpPr>
          <p:nvPr>
            <p:ph type="sldNum" sz="quarter" idx="12"/>
          </p:nvPr>
        </p:nvSpPr>
        <p:spPr>
          <a:xfrm>
            <a:off x="7880350" y="6556375"/>
            <a:ext cx="588963" cy="228600"/>
          </a:xfrm>
        </p:spPr>
        <p:txBody>
          <a:bodyPr/>
          <a:lstStyle>
            <a:lvl1pPr>
              <a:defRPr lang="en-US">
                <a:solidFill>
                  <a:srgbClr val="FFFFFF"/>
                </a:solidFill>
              </a:defRPr>
            </a:lvl1pPr>
            <a:extLst/>
          </a:lstStyle>
          <a:p>
            <a:pPr>
              <a:defRPr/>
            </a:pPr>
            <a:fld id="{C89F3E94-85ED-4621-8737-1E9DDC66DC83}" type="slidenum">
              <a:rPr lang="cs-CZ"/>
              <a:pPr>
                <a:defRPr/>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lang="cs-CZ" smtClean="0"/>
              <a:t>Klepnutím lze upravit styl předlohy nadpisů.</a:t>
            </a:r>
            <a:endParaRPr lang="en-US"/>
          </a:p>
        </p:txBody>
      </p:sp>
      <p:sp>
        <p:nvSpPr>
          <p:cNvPr id="3" name="Zástupný symbol pro obsah 2"/>
          <p:cNvSpPr>
            <a:spLocks noGrp="1"/>
          </p:cNvSpPr>
          <p:nvPr>
            <p:ph idx="1"/>
          </p:nvPr>
        </p:nvSpPr>
        <p:spPr/>
        <p:txBody>
          <a:bodyPr/>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26"/>
          <p:cNvSpPr>
            <a:spLocks noGrp="1"/>
          </p:cNvSpPr>
          <p:nvPr>
            <p:ph type="dt" sz="half" idx="10"/>
          </p:nvPr>
        </p:nvSpPr>
        <p:spPr/>
        <p:txBody>
          <a:bodyPr/>
          <a:lstStyle>
            <a:lvl1pPr>
              <a:defRPr/>
            </a:lvl1pPr>
          </a:lstStyle>
          <a:p>
            <a:pPr>
              <a:defRPr/>
            </a:pPr>
            <a:fld id="{22EB0503-89FF-438B-B885-FA98447EC187}" type="datetimeFigureOut">
              <a:rPr lang="cs-CZ"/>
              <a:pPr>
                <a:defRPr/>
              </a:pPr>
              <a:t>19.2.2014</a:t>
            </a:fld>
            <a:endParaRPr lang="cs-CZ"/>
          </a:p>
        </p:txBody>
      </p:sp>
      <p:sp>
        <p:nvSpPr>
          <p:cNvPr id="5" name="Zástupný symbol pro zápatí 3"/>
          <p:cNvSpPr>
            <a:spLocks noGrp="1"/>
          </p:cNvSpPr>
          <p:nvPr>
            <p:ph type="ftr" sz="quarter" idx="11"/>
          </p:nvPr>
        </p:nvSpPr>
        <p:spPr/>
        <p:txBody>
          <a:bodyPr/>
          <a:lstStyle>
            <a:lvl1pPr>
              <a:defRPr/>
            </a:lvl1pPr>
          </a:lstStyle>
          <a:p>
            <a:pPr>
              <a:defRPr/>
            </a:pPr>
            <a:endParaRPr lang="cs-CZ"/>
          </a:p>
        </p:txBody>
      </p:sp>
      <p:sp>
        <p:nvSpPr>
          <p:cNvPr id="6" name="Zástupný symbol pro číslo snímku 15"/>
          <p:cNvSpPr>
            <a:spLocks noGrp="1"/>
          </p:cNvSpPr>
          <p:nvPr>
            <p:ph type="sldNum" sz="quarter" idx="12"/>
          </p:nvPr>
        </p:nvSpPr>
        <p:spPr/>
        <p:txBody>
          <a:bodyPr/>
          <a:lstStyle>
            <a:lvl1pPr>
              <a:defRPr/>
            </a:lvl1pPr>
          </a:lstStyle>
          <a:p>
            <a:pPr>
              <a:defRPr/>
            </a:pPr>
            <a:fld id="{7E2F7BD9-E49F-4A97-9E38-4B4485A72B17}"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1066800" y="2821837"/>
            <a:ext cx="6255488" cy="1362075"/>
          </a:xfrm>
        </p:spPr>
        <p:txBody>
          <a:bodyPr anchor="t"/>
          <a:lstStyle>
            <a:lvl1pPr algn="r">
              <a:buNone/>
              <a:defRPr sz="4200" b="1" cap="all"/>
            </a:lvl1pPr>
            <a:extLst/>
          </a:lstStyle>
          <a:p>
            <a:r>
              <a:rPr lang="cs-CZ" smtClean="0"/>
              <a:t>Klepnutím lze upravit styl předlohy nadpisů.</a:t>
            </a:r>
            <a:endParaRPr lang="en-US"/>
          </a:p>
        </p:txBody>
      </p:sp>
      <p:sp>
        <p:nvSpPr>
          <p:cNvPr id="3" name="Zástupný symbol pro text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cs-CZ" smtClean="0"/>
              <a:t>Klepnutím lze upravit styly předlohy textu.</a:t>
            </a:r>
          </a:p>
        </p:txBody>
      </p:sp>
      <p:sp>
        <p:nvSpPr>
          <p:cNvPr id="4" name="Zástupný symbol pro datum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fld id="{D2DB6A46-B46C-4984-A6ED-EDEDA5119852}" type="datetimeFigureOut">
              <a:rPr lang="cs-CZ"/>
              <a:pPr>
                <a:defRPr/>
              </a:pPr>
              <a:t>19.2.2014</a:t>
            </a:fld>
            <a:endParaRPr lang="cs-CZ"/>
          </a:p>
        </p:txBody>
      </p:sp>
      <p:sp>
        <p:nvSpPr>
          <p:cNvPr id="5" name="Zástupný symbol pro zápatí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cs-CZ"/>
          </a:p>
        </p:txBody>
      </p:sp>
      <p:sp>
        <p:nvSpPr>
          <p:cNvPr id="6" name="Zástupný symbol pro číslo snímku 5"/>
          <p:cNvSpPr>
            <a:spLocks noGrp="1"/>
          </p:cNvSpPr>
          <p:nvPr>
            <p:ph type="sldNum" sz="quarter" idx="12"/>
          </p:nvPr>
        </p:nvSpPr>
        <p:spPr>
          <a:xfrm>
            <a:off x="6734175" y="6554788"/>
            <a:ext cx="587375" cy="228600"/>
          </a:xfrm>
        </p:spPr>
        <p:txBody>
          <a:bodyPr/>
          <a:lstStyle>
            <a:lvl1pPr>
              <a:defRPr/>
            </a:lvl1pPr>
            <a:extLst/>
          </a:lstStyle>
          <a:p>
            <a:pPr>
              <a:defRPr/>
            </a:pPr>
            <a:fld id="{2A84E30D-C5EC-4821-ACB5-3DA85D75B2A8}" type="slidenum">
              <a:rPr lang="cs-CZ"/>
              <a:pPr>
                <a:defRPr/>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lang="cs-CZ" smtClean="0"/>
              <a:t>Klepnutím lze upravit styl předlohy nadpisů.</a:t>
            </a:r>
            <a:endParaRPr lang="en-US"/>
          </a:p>
        </p:txBody>
      </p:sp>
      <p:sp>
        <p:nvSpPr>
          <p:cNvPr id="3" name="Zástupný symbol pro obsah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obsah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Zástupný symbol pro datum 26"/>
          <p:cNvSpPr>
            <a:spLocks noGrp="1"/>
          </p:cNvSpPr>
          <p:nvPr>
            <p:ph type="dt" sz="half" idx="10"/>
          </p:nvPr>
        </p:nvSpPr>
        <p:spPr/>
        <p:txBody>
          <a:bodyPr/>
          <a:lstStyle>
            <a:lvl1pPr>
              <a:defRPr/>
            </a:lvl1pPr>
          </a:lstStyle>
          <a:p>
            <a:pPr>
              <a:defRPr/>
            </a:pPr>
            <a:fld id="{67A64503-D636-4D3A-A3A2-EB90246ABBED}" type="datetimeFigureOut">
              <a:rPr lang="cs-CZ"/>
              <a:pPr>
                <a:defRPr/>
              </a:pPr>
              <a:t>19.2.2014</a:t>
            </a:fld>
            <a:endParaRPr lang="cs-CZ"/>
          </a:p>
        </p:txBody>
      </p:sp>
      <p:sp>
        <p:nvSpPr>
          <p:cNvPr id="6" name="Zástupný symbol pro zápatí 3"/>
          <p:cNvSpPr>
            <a:spLocks noGrp="1"/>
          </p:cNvSpPr>
          <p:nvPr>
            <p:ph type="ftr" sz="quarter" idx="11"/>
          </p:nvPr>
        </p:nvSpPr>
        <p:spPr/>
        <p:txBody>
          <a:bodyPr/>
          <a:lstStyle>
            <a:lvl1pPr>
              <a:defRPr/>
            </a:lvl1pPr>
          </a:lstStyle>
          <a:p>
            <a:pPr>
              <a:defRPr/>
            </a:pPr>
            <a:endParaRPr lang="cs-CZ"/>
          </a:p>
        </p:txBody>
      </p:sp>
      <p:sp>
        <p:nvSpPr>
          <p:cNvPr id="7" name="Zástupný symbol pro číslo snímku 15"/>
          <p:cNvSpPr>
            <a:spLocks noGrp="1"/>
          </p:cNvSpPr>
          <p:nvPr>
            <p:ph type="sldNum" sz="quarter" idx="12"/>
          </p:nvPr>
        </p:nvSpPr>
        <p:spPr/>
        <p:txBody>
          <a:bodyPr/>
          <a:lstStyle>
            <a:lvl1pPr>
              <a:defRPr/>
            </a:lvl1pPr>
          </a:lstStyle>
          <a:p>
            <a:pPr>
              <a:defRPr/>
            </a:pPr>
            <a:fld id="{E46D3441-A0F6-4D86-9133-968F5D4B5E3D}"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lvl1pPr>
              <a:defRPr/>
            </a:lvl1pPr>
            <a:extLst/>
          </a:lstStyle>
          <a:p>
            <a:r>
              <a:rPr lang="cs-CZ" smtClean="0"/>
              <a:t>Klepnutím lze upravit styl předlohy nadpisů.</a:t>
            </a:r>
            <a:endParaRPr lang="en-US"/>
          </a:p>
        </p:txBody>
      </p:sp>
      <p:sp>
        <p:nvSpPr>
          <p:cNvPr id="3" name="Zástupný symbol pro text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cs-CZ" smtClean="0"/>
              <a:t>Klepnutím lze upravit styly předlohy textu.</a:t>
            </a:r>
          </a:p>
        </p:txBody>
      </p:sp>
      <p:sp>
        <p:nvSpPr>
          <p:cNvPr id="4" name="Zástupný symbol pro text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cs-CZ" smtClean="0"/>
              <a:t>Klepnutím lze upravit styly předlohy textu.</a:t>
            </a:r>
          </a:p>
        </p:txBody>
      </p:sp>
      <p:sp>
        <p:nvSpPr>
          <p:cNvPr id="5" name="Zástupný symbol pro obsah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6" name="Zástupný symbol pro obsah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Zástupný symbol pro datum 26"/>
          <p:cNvSpPr>
            <a:spLocks noGrp="1"/>
          </p:cNvSpPr>
          <p:nvPr>
            <p:ph type="dt" sz="half" idx="10"/>
          </p:nvPr>
        </p:nvSpPr>
        <p:spPr/>
        <p:txBody>
          <a:bodyPr/>
          <a:lstStyle>
            <a:lvl1pPr>
              <a:defRPr/>
            </a:lvl1pPr>
          </a:lstStyle>
          <a:p>
            <a:pPr>
              <a:defRPr/>
            </a:pPr>
            <a:fld id="{D66E77EF-0B71-44AB-ADCC-3F82E8D75CCB}" type="datetimeFigureOut">
              <a:rPr lang="cs-CZ"/>
              <a:pPr>
                <a:defRPr/>
              </a:pPr>
              <a:t>19.2.2014</a:t>
            </a:fld>
            <a:endParaRPr lang="cs-CZ"/>
          </a:p>
        </p:txBody>
      </p:sp>
      <p:sp>
        <p:nvSpPr>
          <p:cNvPr id="8" name="Zástupný symbol pro zápatí 3"/>
          <p:cNvSpPr>
            <a:spLocks noGrp="1"/>
          </p:cNvSpPr>
          <p:nvPr>
            <p:ph type="ftr" sz="quarter" idx="11"/>
          </p:nvPr>
        </p:nvSpPr>
        <p:spPr/>
        <p:txBody>
          <a:bodyPr/>
          <a:lstStyle>
            <a:lvl1pPr>
              <a:defRPr/>
            </a:lvl1pPr>
          </a:lstStyle>
          <a:p>
            <a:pPr>
              <a:defRPr/>
            </a:pPr>
            <a:endParaRPr lang="cs-CZ"/>
          </a:p>
        </p:txBody>
      </p:sp>
      <p:sp>
        <p:nvSpPr>
          <p:cNvPr id="9" name="Zástupný symbol pro číslo snímku 15"/>
          <p:cNvSpPr>
            <a:spLocks noGrp="1"/>
          </p:cNvSpPr>
          <p:nvPr>
            <p:ph type="sldNum" sz="quarter" idx="12"/>
          </p:nvPr>
        </p:nvSpPr>
        <p:spPr/>
        <p:txBody>
          <a:bodyPr/>
          <a:lstStyle>
            <a:lvl1pPr>
              <a:defRPr/>
            </a:lvl1pPr>
          </a:lstStyle>
          <a:p>
            <a:pPr>
              <a:defRPr/>
            </a:pPr>
            <a:fld id="{FAA04573-6564-46DF-90DF-48AADEB00DDA}"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lang="cs-CZ" smtClean="0"/>
              <a:t>Klepnutím lze upravit styl předlohy nadpisů.</a:t>
            </a:r>
            <a:endParaRPr lang="en-US"/>
          </a:p>
        </p:txBody>
      </p:sp>
      <p:sp>
        <p:nvSpPr>
          <p:cNvPr id="3" name="Zástupný symbol pro datum 26"/>
          <p:cNvSpPr>
            <a:spLocks noGrp="1"/>
          </p:cNvSpPr>
          <p:nvPr>
            <p:ph type="dt" sz="half" idx="10"/>
          </p:nvPr>
        </p:nvSpPr>
        <p:spPr/>
        <p:txBody>
          <a:bodyPr/>
          <a:lstStyle>
            <a:lvl1pPr>
              <a:defRPr/>
            </a:lvl1pPr>
          </a:lstStyle>
          <a:p>
            <a:pPr>
              <a:defRPr/>
            </a:pPr>
            <a:fld id="{9EC2CF0F-AA56-4CD0-B3A7-AD504EF6D7DF}" type="datetimeFigureOut">
              <a:rPr lang="cs-CZ"/>
              <a:pPr>
                <a:defRPr/>
              </a:pPr>
              <a:t>19.2.2014</a:t>
            </a:fld>
            <a:endParaRPr lang="cs-CZ"/>
          </a:p>
        </p:txBody>
      </p:sp>
      <p:sp>
        <p:nvSpPr>
          <p:cNvPr id="4" name="Zástupný symbol pro zápatí 3"/>
          <p:cNvSpPr>
            <a:spLocks noGrp="1"/>
          </p:cNvSpPr>
          <p:nvPr>
            <p:ph type="ftr" sz="quarter" idx="11"/>
          </p:nvPr>
        </p:nvSpPr>
        <p:spPr/>
        <p:txBody>
          <a:bodyPr/>
          <a:lstStyle>
            <a:lvl1pPr>
              <a:defRPr/>
            </a:lvl1pPr>
          </a:lstStyle>
          <a:p>
            <a:pPr>
              <a:defRPr/>
            </a:pPr>
            <a:endParaRPr lang="cs-CZ"/>
          </a:p>
        </p:txBody>
      </p:sp>
      <p:sp>
        <p:nvSpPr>
          <p:cNvPr id="5" name="Zástupný symbol pro číslo snímku 15"/>
          <p:cNvSpPr>
            <a:spLocks noGrp="1"/>
          </p:cNvSpPr>
          <p:nvPr>
            <p:ph type="sldNum" sz="quarter" idx="12"/>
          </p:nvPr>
        </p:nvSpPr>
        <p:spPr/>
        <p:txBody>
          <a:bodyPr/>
          <a:lstStyle>
            <a:lvl1pPr>
              <a:defRPr/>
            </a:lvl1pPr>
          </a:lstStyle>
          <a:p>
            <a:pPr>
              <a:defRPr/>
            </a:pPr>
            <a:fld id="{86300BA9-9E14-4822-B7C7-F7CBC8B0F836}"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26"/>
          <p:cNvSpPr>
            <a:spLocks noGrp="1"/>
          </p:cNvSpPr>
          <p:nvPr>
            <p:ph type="dt" sz="half" idx="10"/>
          </p:nvPr>
        </p:nvSpPr>
        <p:spPr/>
        <p:txBody>
          <a:bodyPr/>
          <a:lstStyle>
            <a:lvl1pPr>
              <a:defRPr/>
            </a:lvl1pPr>
          </a:lstStyle>
          <a:p>
            <a:pPr>
              <a:defRPr/>
            </a:pPr>
            <a:fld id="{A62375C1-7747-4F16-92EB-46397BE65E54}" type="datetimeFigureOut">
              <a:rPr lang="cs-CZ"/>
              <a:pPr>
                <a:defRPr/>
              </a:pPr>
              <a:t>19.2.2014</a:t>
            </a:fld>
            <a:endParaRPr lang="cs-CZ"/>
          </a:p>
        </p:txBody>
      </p:sp>
      <p:sp>
        <p:nvSpPr>
          <p:cNvPr id="3" name="Zástupný symbol pro zápatí 3"/>
          <p:cNvSpPr>
            <a:spLocks noGrp="1"/>
          </p:cNvSpPr>
          <p:nvPr>
            <p:ph type="ftr" sz="quarter" idx="11"/>
          </p:nvPr>
        </p:nvSpPr>
        <p:spPr/>
        <p:txBody>
          <a:bodyPr/>
          <a:lstStyle>
            <a:lvl1pPr>
              <a:defRPr/>
            </a:lvl1pPr>
          </a:lstStyle>
          <a:p>
            <a:pPr>
              <a:defRPr/>
            </a:pPr>
            <a:endParaRPr lang="cs-CZ"/>
          </a:p>
        </p:txBody>
      </p:sp>
      <p:sp>
        <p:nvSpPr>
          <p:cNvPr id="4" name="Zástupný symbol pro číslo snímku 15"/>
          <p:cNvSpPr>
            <a:spLocks noGrp="1"/>
          </p:cNvSpPr>
          <p:nvPr>
            <p:ph type="sldNum" sz="quarter" idx="12"/>
          </p:nvPr>
        </p:nvSpPr>
        <p:spPr/>
        <p:txBody>
          <a:bodyPr/>
          <a:lstStyle>
            <a:lvl1pPr>
              <a:defRPr/>
            </a:lvl1pPr>
          </a:lstStyle>
          <a:p>
            <a:pPr>
              <a:defRPr/>
            </a:pPr>
            <a:fld id="{333A00A3-EBE1-4A89-9EB4-B8A91C32B48B}"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cs-CZ" smtClean="0"/>
              <a:t>Klepnutím lze upravit styl předlohy nadpisů.</a:t>
            </a:r>
            <a:endParaRPr lang="en-US"/>
          </a:p>
        </p:txBody>
      </p:sp>
      <p:sp>
        <p:nvSpPr>
          <p:cNvPr id="3" name="Zástupný symbol pro text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cs-CZ" smtClean="0"/>
              <a:t>Klepnutím lze upravit styly předlohy textu.</a:t>
            </a:r>
          </a:p>
        </p:txBody>
      </p:sp>
      <p:sp>
        <p:nvSpPr>
          <p:cNvPr id="4" name="Zástupný symbol pro obsah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Zástupný symbol pro datum 26"/>
          <p:cNvSpPr>
            <a:spLocks noGrp="1"/>
          </p:cNvSpPr>
          <p:nvPr>
            <p:ph type="dt" sz="half" idx="10"/>
          </p:nvPr>
        </p:nvSpPr>
        <p:spPr/>
        <p:txBody>
          <a:bodyPr/>
          <a:lstStyle>
            <a:lvl1pPr>
              <a:defRPr/>
            </a:lvl1pPr>
          </a:lstStyle>
          <a:p>
            <a:pPr>
              <a:defRPr/>
            </a:pPr>
            <a:fld id="{235EED3A-14D4-40EB-8DB5-01C14C02D8AC}" type="datetimeFigureOut">
              <a:rPr lang="cs-CZ"/>
              <a:pPr>
                <a:defRPr/>
              </a:pPr>
              <a:t>19.2.2014</a:t>
            </a:fld>
            <a:endParaRPr lang="cs-CZ"/>
          </a:p>
        </p:txBody>
      </p:sp>
      <p:sp>
        <p:nvSpPr>
          <p:cNvPr id="6" name="Zástupný symbol pro zápatí 3"/>
          <p:cNvSpPr>
            <a:spLocks noGrp="1"/>
          </p:cNvSpPr>
          <p:nvPr>
            <p:ph type="ftr" sz="quarter" idx="11"/>
          </p:nvPr>
        </p:nvSpPr>
        <p:spPr/>
        <p:txBody>
          <a:bodyPr/>
          <a:lstStyle>
            <a:lvl1pPr>
              <a:defRPr/>
            </a:lvl1pPr>
          </a:lstStyle>
          <a:p>
            <a:pPr>
              <a:defRPr/>
            </a:pPr>
            <a:endParaRPr lang="cs-CZ"/>
          </a:p>
        </p:txBody>
      </p:sp>
      <p:sp>
        <p:nvSpPr>
          <p:cNvPr id="7" name="Zástupný symbol pro číslo snímku 15"/>
          <p:cNvSpPr>
            <a:spLocks noGrp="1"/>
          </p:cNvSpPr>
          <p:nvPr>
            <p:ph type="sldNum" sz="quarter" idx="12"/>
          </p:nvPr>
        </p:nvSpPr>
        <p:spPr/>
        <p:txBody>
          <a:bodyPr/>
          <a:lstStyle>
            <a:lvl1pPr>
              <a:defRPr/>
            </a:lvl1pPr>
          </a:lstStyle>
          <a:p>
            <a:pPr>
              <a:defRPr/>
            </a:pPr>
            <a:fld id="{63B06C4D-A2DD-40B6-817D-C40420B56850}"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2"/>
      </p:bgRef>
    </p:bg>
    <p:spTree>
      <p:nvGrpSpPr>
        <p:cNvPr id="1" name=""/>
        <p:cNvGrpSpPr/>
        <p:nvPr/>
      </p:nvGrpSpPr>
      <p:grpSpPr>
        <a:xfrm>
          <a:off x="0" y="0"/>
          <a:ext cx="0" cy="0"/>
          <a:chOff x="0" y="0"/>
          <a:chExt cx="0" cy="0"/>
        </a:xfrm>
      </p:grpSpPr>
      <p:sp>
        <p:nvSpPr>
          <p:cNvPr id="5" name="Obdélník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Obdélník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Nadpis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cs-CZ" smtClean="0"/>
              <a:t>Klepnutím lze upravit styl předlohy nadpisů.</a:t>
            </a:r>
            <a:endParaRPr lang="en-US" dirty="0"/>
          </a:p>
        </p:txBody>
      </p:sp>
      <p:sp>
        <p:nvSpPr>
          <p:cNvPr id="4" name="Zástupný symbol pro text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cs-CZ" smtClean="0"/>
              <a:t>Klepnutím lze upravit styly předlohy textu.</a:t>
            </a:r>
          </a:p>
        </p:txBody>
      </p:sp>
      <p:sp>
        <p:nvSpPr>
          <p:cNvPr id="10" name="Zástupný symbol pro obrázek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cs-CZ" noProof="0" smtClean="0"/>
              <a:t>Klepnutím na ikonu přidáte obrázek.</a:t>
            </a:r>
            <a:endParaRPr lang="en-US" noProof="0" dirty="0"/>
          </a:p>
        </p:txBody>
      </p:sp>
      <p:sp>
        <p:nvSpPr>
          <p:cNvPr id="7" name="Zástupný symbol pro datum 4"/>
          <p:cNvSpPr>
            <a:spLocks noGrp="1"/>
          </p:cNvSpPr>
          <p:nvPr>
            <p:ph type="dt" sz="half" idx="10"/>
          </p:nvPr>
        </p:nvSpPr>
        <p:spPr/>
        <p:txBody>
          <a:bodyPr/>
          <a:lstStyle>
            <a:lvl1pPr>
              <a:defRPr/>
            </a:lvl1pPr>
            <a:extLst/>
          </a:lstStyle>
          <a:p>
            <a:pPr>
              <a:defRPr/>
            </a:pPr>
            <a:fld id="{507122FA-835E-44DF-83EF-26548860BEB1}" type="datetimeFigureOut">
              <a:rPr lang="cs-CZ"/>
              <a:pPr>
                <a:defRPr/>
              </a:pPr>
              <a:t>19.2.2014</a:t>
            </a:fld>
            <a:endParaRPr lang="cs-CZ"/>
          </a:p>
        </p:txBody>
      </p:sp>
      <p:sp>
        <p:nvSpPr>
          <p:cNvPr id="8" name="Zástupný symbol pro zápatí 5"/>
          <p:cNvSpPr>
            <a:spLocks noGrp="1"/>
          </p:cNvSpPr>
          <p:nvPr>
            <p:ph type="ftr" sz="quarter" idx="11"/>
          </p:nvPr>
        </p:nvSpPr>
        <p:spPr/>
        <p:txBody>
          <a:bodyPr/>
          <a:lstStyle>
            <a:lvl1pPr>
              <a:defRPr/>
            </a:lvl1pPr>
            <a:extLst/>
          </a:lstStyle>
          <a:p>
            <a:pPr>
              <a:defRPr/>
            </a:pPr>
            <a:endParaRPr lang="cs-CZ"/>
          </a:p>
        </p:txBody>
      </p:sp>
      <p:sp>
        <p:nvSpPr>
          <p:cNvPr id="9" name="Zástupný symbol pro číslo snímku 6"/>
          <p:cNvSpPr>
            <a:spLocks noGrp="1"/>
          </p:cNvSpPr>
          <p:nvPr>
            <p:ph type="sldNum" sz="quarter" idx="12"/>
          </p:nvPr>
        </p:nvSpPr>
        <p:spPr/>
        <p:txBody>
          <a:bodyPr/>
          <a:lstStyle>
            <a:lvl1pPr>
              <a:defRPr/>
            </a:lvl1pPr>
            <a:extLst/>
          </a:lstStyle>
          <a:p>
            <a:pPr>
              <a:defRPr/>
            </a:pPr>
            <a:fld id="{96E37CAF-FEEA-4547-BD35-0C3C0ED7CCE0}" type="slidenum">
              <a:rPr lang="cs-CZ"/>
              <a:pPr>
                <a:defRPr/>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lang="cs-CZ" smtClean="0"/>
              <a:t>Klepnutím lze upravit styl předlohy nadpisů.</a:t>
            </a:r>
            <a:endParaRPr lang="en-US"/>
          </a:p>
        </p:txBody>
      </p:sp>
      <p:sp>
        <p:nvSpPr>
          <p:cNvPr id="3" name="Zástupný symbol pro svislý text 2"/>
          <p:cNvSpPr>
            <a:spLocks noGrp="1"/>
          </p:cNvSpPr>
          <p:nvPr>
            <p:ph type="body" orient="vert" idx="1"/>
          </p:nvPr>
        </p:nvSpPr>
        <p:spPr/>
        <p:txBody>
          <a:bodyPr vert="eaVert"/>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26"/>
          <p:cNvSpPr>
            <a:spLocks noGrp="1"/>
          </p:cNvSpPr>
          <p:nvPr>
            <p:ph type="dt" sz="half" idx="10"/>
          </p:nvPr>
        </p:nvSpPr>
        <p:spPr/>
        <p:txBody>
          <a:bodyPr/>
          <a:lstStyle>
            <a:lvl1pPr>
              <a:defRPr/>
            </a:lvl1pPr>
          </a:lstStyle>
          <a:p>
            <a:pPr>
              <a:defRPr/>
            </a:pPr>
            <a:fld id="{1E54635A-AF27-4AA2-8ADF-74E0B24D8E98}" type="datetimeFigureOut">
              <a:rPr lang="cs-CZ"/>
              <a:pPr>
                <a:defRPr/>
              </a:pPr>
              <a:t>19.2.2014</a:t>
            </a:fld>
            <a:endParaRPr lang="cs-CZ"/>
          </a:p>
        </p:txBody>
      </p:sp>
      <p:sp>
        <p:nvSpPr>
          <p:cNvPr id="5" name="Zástupný symbol pro zápatí 3"/>
          <p:cNvSpPr>
            <a:spLocks noGrp="1"/>
          </p:cNvSpPr>
          <p:nvPr>
            <p:ph type="ftr" sz="quarter" idx="11"/>
          </p:nvPr>
        </p:nvSpPr>
        <p:spPr/>
        <p:txBody>
          <a:bodyPr/>
          <a:lstStyle>
            <a:lvl1pPr>
              <a:defRPr/>
            </a:lvl1pPr>
          </a:lstStyle>
          <a:p>
            <a:pPr>
              <a:defRPr/>
            </a:pPr>
            <a:endParaRPr lang="cs-CZ"/>
          </a:p>
        </p:txBody>
      </p:sp>
      <p:sp>
        <p:nvSpPr>
          <p:cNvPr id="6" name="Zástupný symbol pro číslo snímku 15"/>
          <p:cNvSpPr>
            <a:spLocks noGrp="1"/>
          </p:cNvSpPr>
          <p:nvPr>
            <p:ph type="sldNum" sz="quarter" idx="12"/>
          </p:nvPr>
        </p:nvSpPr>
        <p:spPr/>
        <p:txBody>
          <a:bodyPr/>
          <a:lstStyle>
            <a:lvl1pPr>
              <a:defRPr/>
            </a:lvl1pPr>
          </a:lstStyle>
          <a:p>
            <a:pPr>
              <a:defRPr/>
            </a:pPr>
            <a:fld id="{E564864A-D852-41C8-9D5C-2447B38BA838}"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274955"/>
            <a:ext cx="1524000" cy="5851525"/>
          </a:xfrm>
        </p:spPr>
        <p:txBody>
          <a:bodyPr vert="eaVert" anchor="t"/>
          <a:lstStyle>
            <a:extLst/>
          </a:lstStyle>
          <a:p>
            <a:r>
              <a:rPr lang="cs-CZ" smtClean="0"/>
              <a:t>Klepnutím lze upravit styl předlohy nadpisů.</a:t>
            </a:r>
            <a:endParaRPr lang="en-US"/>
          </a:p>
        </p:txBody>
      </p:sp>
      <p:sp>
        <p:nvSpPr>
          <p:cNvPr id="3" name="Zástupný symbol pro svislý text 2"/>
          <p:cNvSpPr>
            <a:spLocks noGrp="1"/>
          </p:cNvSpPr>
          <p:nvPr>
            <p:ph type="body" orient="vert" idx="1"/>
          </p:nvPr>
        </p:nvSpPr>
        <p:spPr>
          <a:xfrm>
            <a:off x="457200" y="274642"/>
            <a:ext cx="6019800" cy="5851525"/>
          </a:xfrm>
        </p:spPr>
        <p:txBody>
          <a:bodyPr vert="eaVert"/>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3"/>
          <p:cNvSpPr>
            <a:spLocks noGrp="1"/>
          </p:cNvSpPr>
          <p:nvPr>
            <p:ph type="dt" sz="half" idx="10"/>
          </p:nvPr>
        </p:nvSpPr>
        <p:spPr>
          <a:xfrm>
            <a:off x="4243388" y="6557963"/>
            <a:ext cx="2001837" cy="227012"/>
          </a:xfrm>
        </p:spPr>
        <p:txBody>
          <a:bodyPr/>
          <a:lstStyle>
            <a:lvl1pPr>
              <a:defRPr/>
            </a:lvl1pPr>
            <a:extLst/>
          </a:lstStyle>
          <a:p>
            <a:pPr>
              <a:defRPr/>
            </a:pPr>
            <a:fld id="{AEBFC4BF-FF24-4889-B672-4B61B030FE76}" type="datetimeFigureOut">
              <a:rPr lang="cs-CZ"/>
              <a:pPr>
                <a:defRPr/>
              </a:pPr>
              <a:t>19.2.2014</a:t>
            </a:fld>
            <a:endParaRPr lang="cs-CZ"/>
          </a:p>
        </p:txBody>
      </p:sp>
      <p:sp>
        <p:nvSpPr>
          <p:cNvPr id="5" name="Zástupný symbol pro zápatí 4"/>
          <p:cNvSpPr>
            <a:spLocks noGrp="1"/>
          </p:cNvSpPr>
          <p:nvPr>
            <p:ph type="ftr" sz="quarter" idx="11"/>
          </p:nvPr>
        </p:nvSpPr>
        <p:spPr>
          <a:xfrm>
            <a:off x="457200" y="6556375"/>
            <a:ext cx="3657600" cy="228600"/>
          </a:xfrm>
        </p:spPr>
        <p:txBody>
          <a:bodyPr/>
          <a:lstStyle>
            <a:lvl1pPr>
              <a:defRPr/>
            </a:lvl1pPr>
            <a:extLst/>
          </a:lstStyle>
          <a:p>
            <a:pPr>
              <a:defRPr/>
            </a:pPr>
            <a:endParaRPr lang="cs-CZ"/>
          </a:p>
        </p:txBody>
      </p:sp>
      <p:sp>
        <p:nvSpPr>
          <p:cNvPr id="6" name="Zástupný symbol pro číslo snímku 5"/>
          <p:cNvSpPr>
            <a:spLocks noGrp="1"/>
          </p:cNvSpPr>
          <p:nvPr>
            <p:ph type="sldNum" sz="quarter" idx="12"/>
          </p:nvPr>
        </p:nvSpPr>
        <p:spPr>
          <a:xfrm>
            <a:off x="6254750" y="6553200"/>
            <a:ext cx="587375" cy="228600"/>
          </a:xfrm>
        </p:spPr>
        <p:txBody>
          <a:bodyPr/>
          <a:lstStyle>
            <a:lvl1pPr>
              <a:defRPr>
                <a:solidFill>
                  <a:schemeClr val="tx2"/>
                </a:solidFill>
              </a:defRPr>
            </a:lvl1pPr>
            <a:extLst/>
          </a:lstStyle>
          <a:p>
            <a:pPr>
              <a:defRPr/>
            </a:pPr>
            <a:fld id="{B099A105-2279-47E2-83F4-DE8ED115562E}"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élník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Zástupný symbol pro nadpis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cs-CZ" smtClean="0"/>
              <a:t>Klepnutím lze upravit styl předlohy nadpisů.</a:t>
            </a:r>
            <a:endParaRPr lang="en-US"/>
          </a:p>
        </p:txBody>
      </p:sp>
      <p:sp>
        <p:nvSpPr>
          <p:cNvPr id="1030" name="Zástupný symbol pro text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27" name="Zástupný symbol pro datum 26"/>
          <p:cNvSpPr>
            <a:spLocks noGrp="1"/>
          </p:cNvSpPr>
          <p:nvPr>
            <p:ph type="dt" sz="half" idx="2"/>
          </p:nvPr>
        </p:nvSpPr>
        <p:spPr>
          <a:xfrm>
            <a:off x="4246563" y="6557963"/>
            <a:ext cx="2001837" cy="227012"/>
          </a:xfrm>
          <a:prstGeom prst="rect">
            <a:avLst/>
          </a:prstGeom>
        </p:spPr>
        <p:txBody>
          <a:bodyPr vert="horz" tIns="0" bIns="0" anchor="b"/>
          <a:lstStyle>
            <a:lvl1pPr algn="l" eaLnBrk="1" fontAlgn="auto" latinLnBrk="0" hangingPunct="1">
              <a:spcBef>
                <a:spcPts val="0"/>
              </a:spcBef>
              <a:spcAft>
                <a:spcPts val="0"/>
              </a:spcAft>
              <a:defRPr kumimoji="0" sz="1000">
                <a:solidFill>
                  <a:schemeClr val="tx2"/>
                </a:solidFill>
                <a:latin typeface="+mn-lt"/>
              </a:defRPr>
            </a:lvl1pPr>
            <a:extLst/>
          </a:lstStyle>
          <a:p>
            <a:pPr>
              <a:defRPr/>
            </a:pPr>
            <a:fld id="{E9ACD6AC-523A-4D80-84FB-5A2BA5C9197D}" type="datetimeFigureOut">
              <a:rPr lang="cs-CZ"/>
              <a:pPr>
                <a:defRPr/>
              </a:pPr>
              <a:t>19.2.2014</a:t>
            </a:fld>
            <a:endParaRPr lang="cs-CZ"/>
          </a:p>
        </p:txBody>
      </p:sp>
      <p:sp>
        <p:nvSpPr>
          <p:cNvPr id="4" name="Zástupný symbol pro zápatí 3"/>
          <p:cNvSpPr>
            <a:spLocks noGrp="1"/>
          </p:cNvSpPr>
          <p:nvPr>
            <p:ph type="ftr" sz="quarter" idx="3"/>
          </p:nvPr>
        </p:nvSpPr>
        <p:spPr>
          <a:xfrm>
            <a:off x="457200" y="6557963"/>
            <a:ext cx="3657600" cy="228600"/>
          </a:xfrm>
          <a:prstGeom prst="rect">
            <a:avLst/>
          </a:prstGeom>
        </p:spPr>
        <p:txBody>
          <a:bodyPr vert="horz" tIns="0" bIns="0" anchor="b"/>
          <a:lstStyle>
            <a:lvl1pPr algn="r" eaLnBrk="1" fontAlgn="auto" latinLnBrk="0" hangingPunct="1">
              <a:spcBef>
                <a:spcPts val="0"/>
              </a:spcBef>
              <a:spcAft>
                <a:spcPts val="0"/>
              </a:spcAft>
              <a:defRPr kumimoji="0" sz="1000">
                <a:solidFill>
                  <a:schemeClr val="tx2"/>
                </a:solidFill>
                <a:latin typeface="+mn-lt"/>
              </a:defRPr>
            </a:lvl1pPr>
            <a:extLst/>
          </a:lstStyle>
          <a:p>
            <a:pPr>
              <a:defRPr/>
            </a:pPr>
            <a:endParaRPr lang="cs-CZ"/>
          </a:p>
        </p:txBody>
      </p:sp>
      <p:sp>
        <p:nvSpPr>
          <p:cNvPr id="16" name="Zástupný symbol pro číslo snímku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fontAlgn="auto" latinLnBrk="0" hangingPunct="1">
              <a:spcBef>
                <a:spcPts val="0"/>
              </a:spcBef>
              <a:spcAft>
                <a:spcPts val="0"/>
              </a:spcAft>
              <a:defRPr kumimoji="0" sz="1100">
                <a:solidFill>
                  <a:schemeClr val="tx2"/>
                </a:solidFill>
                <a:latin typeface="+mn-lt"/>
              </a:defRPr>
            </a:lvl1pPr>
            <a:extLst/>
          </a:lstStyle>
          <a:p>
            <a:pPr>
              <a:defRPr/>
            </a:pPr>
            <a:fld id="{8FC8FB15-E079-4D51-BB5E-56BAA83E7202}"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756" r:id="rId1"/>
    <p:sldLayoutId id="2147483755" r:id="rId2"/>
    <p:sldLayoutId id="2147483757" r:id="rId3"/>
    <p:sldLayoutId id="2147483754" r:id="rId4"/>
    <p:sldLayoutId id="2147483753" r:id="rId5"/>
    <p:sldLayoutId id="2147483752" r:id="rId6"/>
    <p:sldLayoutId id="2147483751" r:id="rId7"/>
    <p:sldLayoutId id="2147483750" r:id="rId8"/>
    <p:sldLayoutId id="2147483758" r:id="rId9"/>
    <p:sldLayoutId id="2147483749" r:id="rId10"/>
    <p:sldLayoutId id="2147483759" r:id="rId11"/>
  </p:sldLayoutIdLst>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eaLnBrk="0" fontAlgn="base" hangingPunct="0">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eaLnBrk="0" fontAlgn="base" hangingPunct="0">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eaLnBrk="0" fontAlgn="base" hangingPunct="0">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eaLnBrk="0" fontAlgn="base" hangingPunct="0">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eaLnBrk="0" fontAlgn="base" hangingPunct="0">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beatdom.com/wp-content/uploads/2012/03/600full-jack-kerouac.jp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4"/>
          <p:cNvPicPr>
            <a:picLocks noChangeAspect="1" noChangeArrowheads="1"/>
          </p:cNvPicPr>
          <p:nvPr/>
        </p:nvPicPr>
        <p:blipFill>
          <a:blip r:embed="rId2"/>
          <a:srcRect/>
          <a:stretch>
            <a:fillRect/>
          </a:stretch>
        </p:blipFill>
        <p:spPr bwMode="auto">
          <a:xfrm>
            <a:off x="419100" y="33338"/>
            <a:ext cx="8305800" cy="67913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p:cNvSpPr>
          <p:nvPr>
            <p:ph type="title"/>
          </p:nvPr>
        </p:nvSpPr>
        <p:spPr bwMode="auto"/>
        <p:txBody>
          <a:bodyPr wrap="square" numCol="1" compatLnSpc="1">
            <a:prstTxWarp prst="textNoShape">
              <a:avLst/>
            </a:prstTxWarp>
          </a:bodyPr>
          <a:lstStyle/>
          <a:p>
            <a:pPr algn="ctr" eaLnBrk="1" hangingPunct="1"/>
            <a:r>
              <a:rPr lang="cs-CZ" cap="none" smtClean="0">
                <a:ln>
                  <a:noFill/>
                </a:ln>
                <a:solidFill>
                  <a:schemeClr val="tx1"/>
                </a:solidFill>
              </a:rPr>
              <a:t>Anotace</a:t>
            </a:r>
          </a:p>
        </p:txBody>
      </p:sp>
      <p:sp>
        <p:nvSpPr>
          <p:cNvPr id="14338" name="Rectangle 3"/>
          <p:cNvSpPr>
            <a:spLocks noGrp="1"/>
          </p:cNvSpPr>
          <p:nvPr>
            <p:ph type="body" idx="1"/>
          </p:nvPr>
        </p:nvSpPr>
        <p:spPr/>
        <p:txBody>
          <a:bodyPr/>
          <a:lstStyle/>
          <a:p>
            <a:r>
              <a:rPr lang="cs-CZ" sz="2200" smtClean="0">
                <a:latin typeface="Arial" charset="0"/>
              </a:rPr>
              <a:t>Tento materiál slouží k rozvoji čtenářské gramotnosti, je určen pro opakování, zkoušení, lze jej použít jako test.</a:t>
            </a:r>
          </a:p>
          <a:p>
            <a:r>
              <a:rPr lang="cs-CZ" sz="2200" smtClean="0">
                <a:latin typeface="Arial" charset="0"/>
              </a:rPr>
              <a:t>Text je možno promítat na interaktivní tabuli či plátno a pracovat společně nebo individuálně.</a:t>
            </a:r>
          </a:p>
          <a:p>
            <a:r>
              <a:rPr lang="cs-CZ" sz="2200" smtClean="0">
                <a:latin typeface="Arial" charset="0"/>
              </a:rPr>
              <a:t>Žáci se nejprve přečtou úvodní text a poté plní jednotlivé úkoly.</a:t>
            </a:r>
          </a:p>
          <a:p>
            <a:r>
              <a:rPr lang="cs-CZ" sz="2200" smtClean="0">
                <a:latin typeface="Arial" charset="0"/>
              </a:rPr>
              <a:t>Každá prezentace obsahuje správná řešení.</a:t>
            </a:r>
          </a:p>
          <a:p>
            <a:r>
              <a:rPr lang="cs-CZ" sz="2200" smtClean="0">
                <a:latin typeface="Arial" charset="0"/>
              </a:rPr>
              <a:t>O jednotlivých otázkách lze diskutovat, nabízené možnosti lze komentovat, připojovat své vlastní názory a myšlenky.</a:t>
            </a:r>
          </a:p>
          <a:p>
            <a:r>
              <a:rPr lang="cs-CZ" sz="2200" smtClean="0">
                <a:latin typeface="Arial" charset="0"/>
              </a:rPr>
              <a:t>Poslední zadání nabízí možnost zpracovat slohově téma, které souvisí s rozebíranou knihou či autorem.</a:t>
            </a:r>
          </a:p>
          <a:p>
            <a:pPr eaLnBrk="1" hangingPunct="1"/>
            <a:endParaRPr lang="cs-CZ" sz="22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Obdélník 3"/>
          <p:cNvSpPr>
            <a:spLocks noChangeArrowheads="1"/>
          </p:cNvSpPr>
          <p:nvPr/>
        </p:nvSpPr>
        <p:spPr bwMode="auto">
          <a:xfrm>
            <a:off x="214313" y="285750"/>
            <a:ext cx="7958137" cy="6188075"/>
          </a:xfrm>
          <a:prstGeom prst="rect">
            <a:avLst/>
          </a:prstGeom>
          <a:noFill/>
          <a:ln w="9525">
            <a:noFill/>
            <a:miter lim="800000"/>
            <a:headEnd/>
            <a:tailEnd/>
          </a:ln>
        </p:spPr>
        <p:txBody>
          <a:bodyPr>
            <a:spAutoFit/>
          </a:bodyPr>
          <a:lstStyle/>
          <a:p>
            <a:r>
              <a:rPr lang="cs-CZ" sz="2000">
                <a:latin typeface="Trebuchet MS" pitchFamily="34" charset="0"/>
              </a:rPr>
              <a:t>Jen Bůh věděl, kolik úsilí Ferminu Dazovou stálo, aby se k sestřence nepřipojila, když se vypravila za Florentinem Arizem na telegrafní stanici. Přála si moci ho znovu vidět, porovnat ho se svými pochybnostmi, o samotě si s ním promluvit, důkladně ho poznat, aby se ujistila, že rozhodnutí, které kdysi bez rozmýšlení učinila, ji teď nedotlačí k rozhodnutí horšímu, totiž k tomu, že ve své osobní válce s otcem složí zbraně. V klíčovém okamžiku svého života to však udělala, ne proto, že by přikládala váhu mužné kráse svého nápadníka, jeho pověstnému jmění, časné proslulosti či jakékoli z jeho skutečných četných zásluh, nýbrž v úzkosti, že propásne příležitost, a v obavě z blížících se jedenadvacátých narozenin, které si pro sebe stanovila jako hranici, za kterou se vzdá do vůle osudu. Stačila ta jedna jediná minuta, aby na sebe vzala veškerý dosah rozhodnutí podle zákonů Božích i lidských: na celý život. V tu chvíli se rozptýlily všechny pochyby a ona mohla bez výčitek udělat, co jí rozum nabídl jako nejpoctivější východisko: houbou nesmáčenou slzami důkladně smazala vzpomínku na Florentina Arizu a na místě, které zaujímal v její paměti, dala vykvést louce máku. Jediné, co si přitom povolila, byl povzdech hlubší než obvykle, poněvadž to bylo naposledy: „Ubožák!“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title"/>
          </p:nvPr>
        </p:nvSpPr>
        <p:spPr bwMode="auto"/>
        <p:txBody>
          <a:bodyPr wrap="square" numCol="1" compatLnSpc="1">
            <a:prstTxWarp prst="textNoShape">
              <a:avLst/>
            </a:prstTxWarp>
          </a:bodyPr>
          <a:lstStyle/>
          <a:p>
            <a:r>
              <a:rPr lang="cs-CZ" cap="none" smtClean="0">
                <a:ln>
                  <a:noFill/>
                </a:ln>
                <a:solidFill>
                  <a:schemeClr val="tx1"/>
                </a:solidFill>
                <a:latin typeface="Arial" charset="0"/>
              </a:rPr>
              <a:t>Co vyplývá z textu?</a:t>
            </a:r>
          </a:p>
        </p:txBody>
      </p:sp>
      <p:sp>
        <p:nvSpPr>
          <p:cNvPr id="16386" name="Rectangle 3"/>
          <p:cNvSpPr>
            <a:spLocks noGrp="1"/>
          </p:cNvSpPr>
          <p:nvPr>
            <p:ph type="body" idx="1"/>
          </p:nvPr>
        </p:nvSpPr>
        <p:spPr/>
        <p:txBody>
          <a:bodyPr/>
          <a:lstStyle/>
          <a:p>
            <a:pPr marL="495300" indent="-495300">
              <a:buClr>
                <a:schemeClr val="tx1"/>
              </a:buClr>
              <a:buSzTx/>
              <a:buFont typeface="Wingdings 2" pitchFamily="18" charset="2"/>
              <a:buAutoNum type="alphaLcParenR"/>
            </a:pPr>
            <a:r>
              <a:rPr lang="cs-CZ" smtClean="0"/>
              <a:t>Než se Fermina Dazová vypravila za Florentinem Arizem, navštívila sestřenici na telegrafní stanici.</a:t>
            </a:r>
          </a:p>
          <a:p>
            <a:pPr marL="495300" indent="-495300">
              <a:buClr>
                <a:schemeClr val="tx1"/>
              </a:buClr>
              <a:buSzTx/>
              <a:buFont typeface="Wingdings 2" pitchFamily="18" charset="2"/>
              <a:buAutoNum type="alphaLcParenR"/>
            </a:pPr>
            <a:r>
              <a:rPr lang="cs-CZ" smtClean="0"/>
              <a:t>Fermina Dazová vzpomínala celý život na Florentina Arezu jako na muže svého života.</a:t>
            </a:r>
          </a:p>
          <a:p>
            <a:pPr marL="495300" indent="-495300">
              <a:buClr>
                <a:schemeClr val="tx1"/>
              </a:buClr>
              <a:buSzTx/>
              <a:buFont typeface="Wingdings 2" pitchFamily="18" charset="2"/>
              <a:buAutoNum type="alphaLcParenR"/>
            </a:pPr>
            <a:r>
              <a:rPr lang="cs-CZ" smtClean="0"/>
              <a:t>Fermina Dazová udělala v jednadvaceti letech rozhodnutí na celý život.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Zástupný symbol pro obsah 2"/>
          <p:cNvSpPr>
            <a:spLocks noGrp="1"/>
          </p:cNvSpPr>
          <p:nvPr>
            <p:ph type="body" idx="1"/>
          </p:nvPr>
        </p:nvSpPr>
        <p:spPr/>
        <p:txBody>
          <a:bodyPr/>
          <a:lstStyle/>
          <a:p>
            <a:pPr eaLnBrk="1" hangingPunct="1">
              <a:buFont typeface="Wingdings 2" pitchFamily="18" charset="2"/>
              <a:buNone/>
            </a:pPr>
            <a:r>
              <a:rPr lang="cs-CZ" smtClean="0"/>
              <a:t>a) Michail Bulgakov</a:t>
            </a:r>
          </a:p>
          <a:p>
            <a:pPr eaLnBrk="1" hangingPunct="1">
              <a:buFont typeface="Wingdings 2" pitchFamily="18" charset="2"/>
              <a:buNone/>
            </a:pPr>
            <a:r>
              <a:rPr lang="cs-CZ" smtClean="0"/>
              <a:t>b) Amis Kingsley</a:t>
            </a:r>
          </a:p>
          <a:p>
            <a:pPr eaLnBrk="1" hangingPunct="1">
              <a:buFont typeface="Wingdings 2" pitchFamily="18" charset="2"/>
              <a:buNone/>
            </a:pPr>
            <a:r>
              <a:rPr lang="cs-CZ" smtClean="0"/>
              <a:t>c) Gabriel García M</a:t>
            </a:r>
            <a:r>
              <a:rPr lang="cs-CZ" smtClean="0">
                <a:latin typeface="Arial" charset="0"/>
              </a:rPr>
              <a:t>á</a:t>
            </a:r>
            <a:r>
              <a:rPr lang="cs-CZ" smtClean="0"/>
              <a:t>rqu</a:t>
            </a:r>
            <a:r>
              <a:rPr lang="cs-CZ" smtClean="0">
                <a:latin typeface="Arial" charset="0"/>
              </a:rPr>
              <a:t>e</a:t>
            </a:r>
            <a:r>
              <a:rPr lang="cs-CZ" smtClean="0"/>
              <a:t>z</a:t>
            </a:r>
          </a:p>
          <a:p>
            <a:pPr eaLnBrk="1" hangingPunct="1">
              <a:buFont typeface="Wingdings 2" pitchFamily="18" charset="2"/>
              <a:buNone/>
            </a:pPr>
            <a:r>
              <a:rPr lang="cs-CZ" smtClean="0"/>
              <a:t>d) Albert Camus</a:t>
            </a:r>
          </a:p>
        </p:txBody>
      </p:sp>
      <p:sp>
        <p:nvSpPr>
          <p:cNvPr id="17410" name="Rectangle 5"/>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latin typeface="Arial" charset="0"/>
              </a:rPr>
              <a:t>1. Vyberte autora ukázky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Zástupný symbol pro obsah 2"/>
          <p:cNvSpPr>
            <a:spLocks noGrp="1"/>
          </p:cNvSpPr>
          <p:nvPr>
            <p:ph type="body" idx="1"/>
          </p:nvPr>
        </p:nvSpPr>
        <p:spPr/>
        <p:txBody>
          <a:bodyPr/>
          <a:lstStyle/>
          <a:p>
            <a:pPr marL="514350" indent="-514350" eaLnBrk="1" hangingPunct="1">
              <a:buFont typeface="Wingdings 2" pitchFamily="18" charset="2"/>
              <a:buNone/>
            </a:pPr>
            <a:r>
              <a:rPr lang="cs-CZ" smtClean="0"/>
              <a:t>a) Bílá garda, Zápisky na manžetách</a:t>
            </a:r>
          </a:p>
          <a:p>
            <a:pPr marL="514350" indent="-514350" eaLnBrk="1" hangingPunct="1">
              <a:buFont typeface="Wingdings 2" pitchFamily="18" charset="2"/>
              <a:buNone/>
            </a:pPr>
            <a:r>
              <a:rPr lang="cs-CZ" smtClean="0"/>
              <a:t>b) Ten nejistý pocit, Mě se tu líbí</a:t>
            </a:r>
          </a:p>
          <a:p>
            <a:pPr marL="514350" indent="-514350" eaLnBrk="1" hangingPunct="1">
              <a:buFont typeface="Wingdings 2" pitchFamily="18" charset="2"/>
              <a:buNone/>
            </a:pPr>
            <a:r>
              <a:rPr lang="cs-CZ" smtClean="0"/>
              <a:t>c) Kronika ohlášené smrti, Sto roků samoty</a:t>
            </a:r>
          </a:p>
          <a:p>
            <a:pPr marL="514350" indent="-514350" eaLnBrk="1" hangingPunct="1">
              <a:buFont typeface="Wingdings 2" pitchFamily="18" charset="2"/>
              <a:buNone/>
            </a:pPr>
            <a:r>
              <a:rPr lang="cs-CZ" smtClean="0"/>
              <a:t>d) Mor, Pád</a:t>
            </a:r>
          </a:p>
        </p:txBody>
      </p:sp>
      <p:sp>
        <p:nvSpPr>
          <p:cNvPr id="18434" name="Rectangle 4"/>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rPr>
              <a:t>2. Vyberte další autorova díla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Zástupný symbol pro obsah 2"/>
          <p:cNvSpPr>
            <a:spLocks noGrp="1"/>
          </p:cNvSpPr>
          <p:nvPr>
            <p:ph type="body" idx="1"/>
          </p:nvPr>
        </p:nvSpPr>
        <p:spPr/>
        <p:txBody>
          <a:bodyPr/>
          <a:lstStyle/>
          <a:p>
            <a:pPr marL="514350" indent="-514350" eaLnBrk="1" hangingPunct="1">
              <a:lnSpc>
                <a:spcPct val="90000"/>
              </a:lnSpc>
              <a:buFont typeface="Wingdings 2" pitchFamily="18" charset="2"/>
              <a:buNone/>
            </a:pPr>
            <a:r>
              <a:rPr lang="cs-CZ" sz="1700" smtClean="0"/>
              <a:t>a)	Dětství prožil s prarodiči v Aracatace v karibské oblasti Kolumbie. Toto prostředí ovlivnilo jeho cit pro mýty a fantazii. Studium práv nedokončil .V šedesátých letech žil v Mexiku a zabýval se psaním filmových scénářů. Poté přesídlil do Španělska a do Mexika se vrátil v roce 1975. Vrátil se k publistice, literární tvorbě, napsal řadu filmových scénářů, podílel se na zfilmování některých vlastních proz. Získal řadu mezinárodních ocenění a v roce 1982 mu byla udělena Nobelova cena za literaturu.</a:t>
            </a:r>
          </a:p>
          <a:p>
            <a:pPr marL="514350" indent="-514350" eaLnBrk="1" hangingPunct="1">
              <a:lnSpc>
                <a:spcPct val="90000"/>
              </a:lnSpc>
              <a:buFont typeface="Wingdings 2" pitchFamily="18" charset="2"/>
              <a:buAutoNum type="alphaLcParenR" startAt="2"/>
            </a:pPr>
            <a:r>
              <a:rPr lang="cs-CZ" sz="1700" smtClean="0"/>
              <a:t>Narodil se16. dubna 1922 , byl to anglický spisovatel a básník. Studoval v Londýně na City of London School a poté St. John's College v Oxfordu. Jelikož vypukla druhá světová válka, musel přerušit studia, během této války sloužil v britské armádě (konečná hodnost - poručík). Po válce (roku 1949) studium v Oxfordu dokončil. </a:t>
            </a:r>
          </a:p>
          <a:p>
            <a:pPr marL="514350" indent="-514350" eaLnBrk="1" hangingPunct="1">
              <a:lnSpc>
                <a:spcPct val="90000"/>
              </a:lnSpc>
              <a:buFont typeface="Wingdings 2" pitchFamily="18" charset="2"/>
              <a:buAutoNum type="alphaLcParenR" startAt="2"/>
            </a:pPr>
            <a:r>
              <a:rPr lang="cs-CZ" sz="1700" smtClean="0"/>
              <a:t>Narodil se v rodině profesora teologie na Kyjevské duchovní akademii. Vystudoval Lékařskou fakultu Kyjevské univerzity. Roční lékařskou praxi vykonával ve Smolenské gubernii, poté se vrátil do Kyjeva. V roce 1920 zanechal lékařské praxe a věnoval se literární činnosti. Působil jako novinář - fejetonista. Od roku 1923 byl spisovatelem z povolání. Než přesídlil do Moskvy, žil nějaký čas na Kavkaze, pobýval v Tbilisi, Batumi a Vladikavkazu. </a:t>
            </a:r>
            <a:br>
              <a:rPr lang="cs-CZ" sz="1700" smtClean="0"/>
            </a:br>
            <a:endParaRPr lang="cs-CZ" sz="1700" smtClean="0"/>
          </a:p>
        </p:txBody>
      </p:sp>
      <p:sp>
        <p:nvSpPr>
          <p:cNvPr id="19458" name="Rectangle 4"/>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rPr>
              <a:t>3. Určete autorovu biografii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Zástupný symbol pro obsah 2"/>
          <p:cNvSpPr>
            <a:spLocks noGrp="1"/>
          </p:cNvSpPr>
          <p:nvPr>
            <p:ph type="body" idx="1"/>
          </p:nvPr>
        </p:nvSpPr>
        <p:spPr/>
        <p:txBody>
          <a:bodyPr/>
          <a:lstStyle/>
          <a:p>
            <a:pPr marL="514350" indent="-514350" eaLnBrk="1" hangingPunct="1">
              <a:buFont typeface="Wingdings 2" pitchFamily="18" charset="2"/>
              <a:buNone/>
            </a:pPr>
            <a:r>
              <a:rPr lang="cs-CZ" smtClean="0"/>
              <a:t>a) Vitalismus</a:t>
            </a:r>
          </a:p>
          <a:p>
            <a:pPr marL="514350" indent="-514350" eaLnBrk="1" hangingPunct="1">
              <a:buFont typeface="Wingdings 2" pitchFamily="18" charset="2"/>
              <a:buNone/>
            </a:pPr>
            <a:r>
              <a:rPr lang="cs-CZ" smtClean="0"/>
              <a:t>b) Mladí rozhněvaní muži</a:t>
            </a:r>
          </a:p>
          <a:p>
            <a:pPr marL="514350" indent="-514350" eaLnBrk="1" hangingPunct="1">
              <a:buFont typeface="Wingdings 2" pitchFamily="18" charset="2"/>
              <a:buNone/>
            </a:pPr>
            <a:r>
              <a:rPr lang="cs-CZ" smtClean="0"/>
              <a:t>c) Existencialismus</a:t>
            </a:r>
          </a:p>
          <a:p>
            <a:pPr marL="514350" indent="-514350" eaLnBrk="1" hangingPunct="1">
              <a:buFont typeface="Wingdings 2" pitchFamily="18" charset="2"/>
              <a:buNone/>
            </a:pPr>
            <a:r>
              <a:rPr lang="cs-CZ" smtClean="0"/>
              <a:t>d) Magický realismus</a:t>
            </a:r>
          </a:p>
        </p:txBody>
      </p:sp>
      <p:sp>
        <p:nvSpPr>
          <p:cNvPr id="20482" name="Rectangle 5"/>
          <p:cNvSpPr>
            <a:spLocks noGrp="1"/>
          </p:cNvSpPr>
          <p:nvPr>
            <p:ph type="title" idx="4294967295"/>
          </p:nvPr>
        </p:nvSpPr>
        <p:spPr bwMode="auto">
          <a:noFill/>
        </p:spPr>
        <p:txBody>
          <a:bodyPr wrap="square" numCol="1" compatLnSpc="1">
            <a:prstTxWarp prst="textNoShape">
              <a:avLst/>
            </a:prstTxWarp>
          </a:bodyPr>
          <a:lstStyle/>
          <a:p>
            <a:pPr eaLnBrk="1" hangingPunct="1"/>
            <a:r>
              <a:rPr lang="cs-CZ" sz="3400" cap="none" smtClean="0">
                <a:ln>
                  <a:noFill/>
                </a:ln>
                <a:solidFill>
                  <a:srgbClr val="E00202"/>
                </a:solidFill>
              </a:rPr>
              <a:t>4. Přiřaďte autora k literárnímu směru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4"/>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rPr>
              <a:t>5. Vyberte autorovy současníky</a:t>
            </a:r>
          </a:p>
        </p:txBody>
      </p:sp>
      <p:sp>
        <p:nvSpPr>
          <p:cNvPr id="21506" name="Zástupný symbol pro obsah 2"/>
          <p:cNvSpPr>
            <a:spLocks noGrp="1"/>
          </p:cNvSpPr>
          <p:nvPr>
            <p:ph type="body" idx="1"/>
          </p:nvPr>
        </p:nvSpPr>
        <p:spPr/>
        <p:txBody>
          <a:bodyPr/>
          <a:lstStyle/>
          <a:p>
            <a:pPr marL="514350" indent="-514350" eaLnBrk="1" hangingPunct="1">
              <a:buClr>
                <a:schemeClr val="tx1"/>
              </a:buClr>
              <a:buSzTx/>
              <a:buFont typeface="Wingdings 2" pitchFamily="18" charset="2"/>
              <a:buAutoNum type="alphaLcParenR"/>
            </a:pPr>
            <a:r>
              <a:rPr lang="cs-CZ" smtClean="0"/>
              <a:t>N.V.Gogol, H. de Balzac, Ch.Dickens</a:t>
            </a:r>
          </a:p>
          <a:p>
            <a:pPr marL="514350" indent="-514350" eaLnBrk="1" hangingPunct="1">
              <a:buClr>
                <a:schemeClr val="tx1"/>
              </a:buClr>
              <a:buSzTx/>
              <a:buFont typeface="Wingdings 2" pitchFamily="18" charset="2"/>
              <a:buAutoNum type="alphaLcParenR"/>
            </a:pPr>
            <a:r>
              <a:rPr lang="cs-CZ" smtClean="0"/>
              <a:t>M.Kundera, W.Styron, A.Solženicyn</a:t>
            </a:r>
          </a:p>
          <a:p>
            <a:pPr marL="514350" indent="-514350" eaLnBrk="1" hangingPunct="1">
              <a:buClr>
                <a:schemeClr val="tx1"/>
              </a:buClr>
              <a:buSzTx/>
              <a:buFont typeface="Wingdings 2" pitchFamily="18" charset="2"/>
              <a:buAutoNum type="alphaLcParenR"/>
            </a:pPr>
            <a:r>
              <a:rPr lang="cs-CZ" smtClean="0"/>
              <a:t>A.France, M.Proust, F.Kafka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3"/>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rPr>
              <a:t>6. Určete literární žánr</a:t>
            </a:r>
          </a:p>
        </p:txBody>
      </p:sp>
      <p:sp>
        <p:nvSpPr>
          <p:cNvPr id="22530" name="Zástupný symbol pro obsah 2"/>
          <p:cNvSpPr>
            <a:spLocks noGrp="1"/>
          </p:cNvSpPr>
          <p:nvPr>
            <p:ph type="body" idx="1"/>
          </p:nvPr>
        </p:nvSpPr>
        <p:spPr/>
        <p:txBody>
          <a:bodyPr/>
          <a:lstStyle/>
          <a:p>
            <a:pPr marL="495300" indent="-495300" eaLnBrk="1" hangingPunct="1">
              <a:buClr>
                <a:schemeClr val="tx1"/>
              </a:buClr>
              <a:buSzTx/>
              <a:buFont typeface="Wingdings 2" pitchFamily="18" charset="2"/>
              <a:buAutoNum type="alphaLcParenR"/>
            </a:pPr>
            <a:r>
              <a:rPr lang="cs-CZ" sz="2800" smtClean="0"/>
              <a:t>tragédie v shakespearovském duchu</a:t>
            </a:r>
          </a:p>
          <a:p>
            <a:pPr marL="495300" indent="-495300" eaLnBrk="1" hangingPunct="1">
              <a:buClr>
                <a:schemeClr val="tx1"/>
              </a:buClr>
              <a:buSzTx/>
              <a:buFont typeface="Wingdings 2" pitchFamily="18" charset="2"/>
              <a:buAutoNum type="alphaLcParenR"/>
            </a:pPr>
            <a:r>
              <a:rPr lang="cs-CZ" sz="2800" smtClean="0"/>
              <a:t>milostný román</a:t>
            </a:r>
          </a:p>
          <a:p>
            <a:pPr marL="495300" indent="-495300" eaLnBrk="1" hangingPunct="1">
              <a:buClr>
                <a:schemeClr val="tx1"/>
              </a:buClr>
              <a:buSzTx/>
              <a:buFont typeface="Wingdings 2" pitchFamily="18" charset="2"/>
              <a:buAutoNum type="alphaLcParenR"/>
            </a:pPr>
            <a:r>
              <a:rPr lang="cs-CZ" sz="2800" smtClean="0"/>
              <a:t>povídka s autobiografickými rysy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Zástupný symbol pro obsah 2"/>
          <p:cNvSpPr>
            <a:spLocks noGrp="1"/>
          </p:cNvSpPr>
          <p:nvPr>
            <p:ph idx="1"/>
          </p:nvPr>
        </p:nvSpPr>
        <p:spPr/>
        <p:txBody>
          <a:bodyPr/>
          <a:lstStyle/>
          <a:p>
            <a:pPr marL="514350" indent="-514350" eaLnBrk="1" hangingPunct="1">
              <a:lnSpc>
                <a:spcPct val="90000"/>
              </a:lnSpc>
              <a:buFont typeface="Wingdings 2" pitchFamily="18" charset="2"/>
              <a:buNone/>
            </a:pPr>
            <a:r>
              <a:rPr lang="cs-CZ" sz="2200" smtClean="0"/>
              <a:t>a)	Satira, štiplavý humor, nevázanost v rámci konvencí, kritický román</a:t>
            </a:r>
          </a:p>
          <a:p>
            <a:pPr marL="514350" indent="-514350" eaLnBrk="1" hangingPunct="1">
              <a:lnSpc>
                <a:spcPct val="90000"/>
              </a:lnSpc>
              <a:buFont typeface="Wingdings 2" pitchFamily="18" charset="2"/>
              <a:buAutoNum type="arabicParenR"/>
            </a:pPr>
            <a:endParaRPr lang="cs-CZ" sz="2200" smtClean="0"/>
          </a:p>
          <a:p>
            <a:pPr marL="514350" indent="-514350" eaLnBrk="1" hangingPunct="1">
              <a:lnSpc>
                <a:spcPct val="90000"/>
              </a:lnSpc>
              <a:buFont typeface="Wingdings 2" pitchFamily="18" charset="2"/>
              <a:buNone/>
            </a:pPr>
            <a:r>
              <a:rPr lang="cs-CZ" sz="2200" smtClean="0"/>
              <a:t>b)	Pocity deziluze, úzkost, zoufalství, existenční starosti, retrospektiva, existencialistický román</a:t>
            </a:r>
          </a:p>
          <a:p>
            <a:pPr marL="514350" indent="-514350" eaLnBrk="1" hangingPunct="1">
              <a:lnSpc>
                <a:spcPct val="90000"/>
              </a:lnSpc>
              <a:buFont typeface="Wingdings 2" pitchFamily="18" charset="2"/>
              <a:buAutoNum type="arabicParenR" startAt="2"/>
            </a:pPr>
            <a:endParaRPr lang="cs-CZ" sz="2200" smtClean="0"/>
          </a:p>
          <a:p>
            <a:pPr marL="514350" indent="-514350" eaLnBrk="1" hangingPunct="1">
              <a:lnSpc>
                <a:spcPct val="90000"/>
              </a:lnSpc>
              <a:buFont typeface="Wingdings 2" pitchFamily="18" charset="2"/>
              <a:buNone/>
            </a:pPr>
            <a:r>
              <a:rPr lang="cs-CZ" sz="2200" smtClean="0"/>
              <a:t>c)   Touha a radost ze života, chronologická kompozice, Ich forma, vitalismus, impresionistický román, er-forma</a:t>
            </a:r>
          </a:p>
          <a:p>
            <a:pPr marL="514350" indent="-514350" eaLnBrk="1" hangingPunct="1">
              <a:lnSpc>
                <a:spcPct val="90000"/>
              </a:lnSpc>
              <a:buFont typeface="Wingdings 2" pitchFamily="18" charset="2"/>
              <a:buNone/>
            </a:pPr>
            <a:endParaRPr lang="cs-CZ" sz="2200" smtClean="0"/>
          </a:p>
          <a:p>
            <a:pPr marL="514350" indent="-514350" eaLnBrk="1" hangingPunct="1">
              <a:lnSpc>
                <a:spcPct val="90000"/>
              </a:lnSpc>
              <a:buFont typeface="Wingdings 2" pitchFamily="18" charset="2"/>
              <a:buNone/>
            </a:pPr>
            <a:r>
              <a:rPr lang="cs-CZ" sz="2200" smtClean="0"/>
              <a:t>d) 	Román s prvky magického realismu, zabývá se myšlenkou, že utrpení z neopětované lásky je druhem vznešenosti, snovost, rozvláčnost, er- forma střídá Ich-formu</a:t>
            </a:r>
          </a:p>
        </p:txBody>
      </p:sp>
      <p:sp>
        <p:nvSpPr>
          <p:cNvPr id="23554" name="Rectangle 4"/>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rPr>
              <a:t>7. Vyberte typické rysy díla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4"/>
          <p:cNvSpPr>
            <a:spLocks noGrp="1"/>
          </p:cNvSpPr>
          <p:nvPr>
            <p:ph type="title" idx="4294967295"/>
          </p:nvPr>
        </p:nvSpPr>
        <p:spPr bwMode="auto">
          <a:noFill/>
        </p:spPr>
        <p:txBody>
          <a:bodyPr wrap="square" numCol="1" compatLnSpc="1">
            <a:prstTxWarp prst="textNoShape">
              <a:avLst/>
            </a:prstTxWarp>
          </a:bodyPr>
          <a:lstStyle/>
          <a:p>
            <a:pPr eaLnBrk="1" hangingPunct="1"/>
            <a:r>
              <a:rPr lang="cs-CZ" sz="3400" cap="none" smtClean="0">
                <a:ln>
                  <a:noFill/>
                </a:ln>
                <a:solidFill>
                  <a:srgbClr val="E00202"/>
                </a:solidFill>
              </a:rPr>
              <a:t>8. Určete jazykové a umělecké prostředky</a:t>
            </a:r>
          </a:p>
        </p:txBody>
      </p:sp>
      <p:sp>
        <p:nvSpPr>
          <p:cNvPr id="24578" name="Zástupný symbol pro obsah 2"/>
          <p:cNvSpPr>
            <a:spLocks noGrp="1"/>
          </p:cNvSpPr>
          <p:nvPr>
            <p:ph type="body" idx="1"/>
          </p:nvPr>
        </p:nvSpPr>
        <p:spPr/>
        <p:txBody>
          <a:bodyPr/>
          <a:lstStyle/>
          <a:p>
            <a:pPr marL="514350" indent="-514350" eaLnBrk="1" hangingPunct="1">
              <a:lnSpc>
                <a:spcPct val="90000"/>
              </a:lnSpc>
              <a:buFont typeface="Wingdings 2" pitchFamily="18" charset="2"/>
              <a:buNone/>
            </a:pPr>
            <a:r>
              <a:rPr lang="cs-CZ" sz="2200" smtClean="0"/>
              <a:t>a) …aby se k </a:t>
            </a:r>
            <a:r>
              <a:rPr lang="cs-CZ" sz="2200" b="1" smtClean="0"/>
              <a:t>sestřence</a:t>
            </a:r>
            <a:r>
              <a:rPr lang="cs-CZ" sz="2200" smtClean="0"/>
              <a:t> nepřipojila..</a:t>
            </a:r>
          </a:p>
          <a:p>
            <a:pPr marL="514350" indent="-514350" eaLnBrk="1" hangingPunct="1">
              <a:lnSpc>
                <a:spcPct val="90000"/>
              </a:lnSpc>
              <a:buFont typeface="Wingdings 2" pitchFamily="18" charset="2"/>
              <a:buNone/>
            </a:pPr>
            <a:r>
              <a:rPr lang="cs-CZ" sz="2200" smtClean="0"/>
              <a:t>b) ...časné </a:t>
            </a:r>
            <a:r>
              <a:rPr lang="cs-CZ" sz="2200" b="1" smtClean="0"/>
              <a:t>proslulosti</a:t>
            </a:r>
            <a:r>
              <a:rPr lang="cs-CZ" sz="2200" smtClean="0"/>
              <a:t> či jakékoli z jeho skutečných četných zásluh…</a:t>
            </a:r>
            <a:endParaRPr lang="cs-CZ" sz="2200" b="1" smtClean="0"/>
          </a:p>
          <a:p>
            <a:pPr marL="514350" indent="-514350" eaLnBrk="1" hangingPunct="1">
              <a:lnSpc>
                <a:spcPct val="90000"/>
              </a:lnSpc>
              <a:buFont typeface="Wingdings 2" pitchFamily="18" charset="2"/>
              <a:buNone/>
            </a:pPr>
            <a:r>
              <a:rPr lang="cs-CZ" sz="2200" smtClean="0"/>
              <a:t>c)… důkladně smazala vzpomínku na Florentina Arizu a na místě, které zaujímal v její paměti, </a:t>
            </a:r>
            <a:r>
              <a:rPr lang="cs-CZ" sz="2200" b="1" smtClean="0"/>
              <a:t>dala vykvést louce máku</a:t>
            </a:r>
            <a:r>
              <a:rPr lang="cs-CZ" sz="2200" smtClean="0"/>
              <a:t>.</a:t>
            </a:r>
          </a:p>
          <a:p>
            <a:pPr marL="514350" indent="-514350" eaLnBrk="1" hangingPunct="1">
              <a:lnSpc>
                <a:spcPct val="90000"/>
              </a:lnSpc>
              <a:buFont typeface="Wingdings 2" pitchFamily="18" charset="2"/>
              <a:buNone/>
            </a:pPr>
            <a:r>
              <a:rPr lang="cs-CZ" sz="2200" smtClean="0"/>
              <a:t>d).. </a:t>
            </a:r>
            <a:r>
              <a:rPr lang="cs-CZ" sz="2200" b="1" smtClean="0"/>
              <a:t>houbou nesmáčenou slzami důkladně smazala vzpomínku</a:t>
            </a:r>
            <a:r>
              <a:rPr lang="cs-CZ" sz="2200" smtClean="0"/>
              <a:t> na Florentina Arizu</a:t>
            </a:r>
          </a:p>
          <a:p>
            <a:pPr marL="514350" indent="-514350" eaLnBrk="1" hangingPunct="1">
              <a:lnSpc>
                <a:spcPct val="90000"/>
              </a:lnSpc>
              <a:buFont typeface="Wingdings 2" pitchFamily="18" charset="2"/>
              <a:buNone/>
            </a:pPr>
            <a:r>
              <a:rPr lang="cs-CZ" sz="2200" smtClean="0"/>
              <a:t>e) …blížících se </a:t>
            </a:r>
            <a:r>
              <a:rPr lang="cs-CZ" sz="2200" b="1" smtClean="0"/>
              <a:t>jedenadvacátých</a:t>
            </a:r>
            <a:r>
              <a:rPr lang="cs-CZ" sz="2200" smtClean="0"/>
              <a:t> narozenin…</a:t>
            </a:r>
          </a:p>
          <a:p>
            <a:pPr marL="514350" indent="-514350" eaLnBrk="1" hangingPunct="1">
              <a:lnSpc>
                <a:spcPct val="90000"/>
              </a:lnSpc>
              <a:buFont typeface="Wingdings 2" pitchFamily="18" charset="2"/>
              <a:buNone/>
            </a:pPr>
            <a:r>
              <a:rPr lang="cs-CZ" sz="2200" smtClean="0"/>
              <a:t>f) </a:t>
            </a:r>
            <a:r>
              <a:rPr lang="cs-CZ" sz="2200" b="1" smtClean="0"/>
              <a:t>„Ubožák!“</a:t>
            </a:r>
          </a:p>
          <a:p>
            <a:pPr marL="514350" indent="-514350" eaLnBrk="1" hangingPunct="1">
              <a:lnSpc>
                <a:spcPct val="90000"/>
              </a:lnSpc>
              <a:buFont typeface="Wingdings 2" pitchFamily="18" charset="2"/>
              <a:buNone/>
            </a:pPr>
            <a:r>
              <a:rPr lang="cs-CZ" sz="2200" smtClean="0"/>
              <a:t>g) aby se ujistila, že </a:t>
            </a:r>
            <a:r>
              <a:rPr lang="cs-CZ" sz="2200" b="1" smtClean="0"/>
              <a:t>rozhodnutí</a:t>
            </a:r>
            <a:r>
              <a:rPr lang="cs-CZ" sz="2200" smtClean="0"/>
              <a:t>, které kdysi bez rozmýšlení učinila, </a:t>
            </a:r>
            <a:r>
              <a:rPr lang="cs-CZ" sz="2200" b="1" smtClean="0"/>
              <a:t>ji</a:t>
            </a:r>
            <a:r>
              <a:rPr lang="cs-CZ" sz="2200" smtClean="0"/>
              <a:t> teď </a:t>
            </a:r>
            <a:r>
              <a:rPr lang="cs-CZ" sz="2200" b="1" smtClean="0"/>
              <a:t>nedotlačí</a:t>
            </a:r>
            <a:r>
              <a:rPr lang="cs-CZ" sz="2200" smtClean="0"/>
              <a:t> k rozhodnutí horšímu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rPr>
              <a:t>9. Poznejte autora</a:t>
            </a:r>
          </a:p>
        </p:txBody>
      </p:sp>
      <p:sp>
        <p:nvSpPr>
          <p:cNvPr id="25605" name="Text Box 17"/>
          <p:cNvSpPr txBox="1">
            <a:spLocks noChangeArrowheads="1"/>
          </p:cNvSpPr>
          <p:nvPr/>
        </p:nvSpPr>
        <p:spPr bwMode="auto">
          <a:xfrm>
            <a:off x="1042988" y="1989138"/>
            <a:ext cx="1296987" cy="366712"/>
          </a:xfrm>
          <a:prstGeom prst="rect">
            <a:avLst/>
          </a:prstGeom>
          <a:noFill/>
          <a:ln w="9525">
            <a:noFill/>
            <a:miter lim="800000"/>
            <a:headEnd/>
            <a:tailEnd/>
          </a:ln>
        </p:spPr>
        <p:txBody>
          <a:bodyPr>
            <a:spAutoFit/>
          </a:bodyPr>
          <a:lstStyle/>
          <a:p>
            <a:pPr>
              <a:spcBef>
                <a:spcPct val="50000"/>
              </a:spcBef>
            </a:pPr>
            <a:r>
              <a:rPr lang="cs-CZ" b="1"/>
              <a:t>a)</a:t>
            </a:r>
          </a:p>
        </p:txBody>
      </p:sp>
      <p:sp>
        <p:nvSpPr>
          <p:cNvPr id="25606" name="Text Box 18"/>
          <p:cNvSpPr txBox="1">
            <a:spLocks noChangeArrowheads="1"/>
          </p:cNvSpPr>
          <p:nvPr/>
        </p:nvSpPr>
        <p:spPr bwMode="auto">
          <a:xfrm>
            <a:off x="3851275" y="2420938"/>
            <a:ext cx="1296988" cy="366712"/>
          </a:xfrm>
          <a:prstGeom prst="rect">
            <a:avLst/>
          </a:prstGeom>
          <a:noFill/>
          <a:ln w="9525">
            <a:noFill/>
            <a:miter lim="800000"/>
            <a:headEnd/>
            <a:tailEnd/>
          </a:ln>
        </p:spPr>
        <p:txBody>
          <a:bodyPr>
            <a:spAutoFit/>
          </a:bodyPr>
          <a:lstStyle/>
          <a:p>
            <a:pPr>
              <a:spcBef>
                <a:spcPct val="50000"/>
              </a:spcBef>
            </a:pPr>
            <a:r>
              <a:rPr lang="cs-CZ" b="1"/>
              <a:t>b)</a:t>
            </a:r>
          </a:p>
        </p:txBody>
      </p:sp>
      <p:sp>
        <p:nvSpPr>
          <p:cNvPr id="25607" name="Text Box 19"/>
          <p:cNvSpPr txBox="1">
            <a:spLocks noChangeArrowheads="1"/>
          </p:cNvSpPr>
          <p:nvPr/>
        </p:nvSpPr>
        <p:spPr bwMode="auto">
          <a:xfrm>
            <a:off x="6732588" y="1989138"/>
            <a:ext cx="863600" cy="366712"/>
          </a:xfrm>
          <a:prstGeom prst="rect">
            <a:avLst/>
          </a:prstGeom>
          <a:noFill/>
          <a:ln w="9525">
            <a:noFill/>
            <a:miter lim="800000"/>
            <a:headEnd/>
            <a:tailEnd/>
          </a:ln>
        </p:spPr>
        <p:txBody>
          <a:bodyPr>
            <a:spAutoFit/>
          </a:bodyPr>
          <a:lstStyle/>
          <a:p>
            <a:pPr>
              <a:spcBef>
                <a:spcPct val="50000"/>
              </a:spcBef>
            </a:pPr>
            <a:r>
              <a:rPr lang="cs-CZ" b="1"/>
              <a:t>c)</a:t>
            </a:r>
          </a:p>
        </p:txBody>
      </p:sp>
      <p:pic>
        <p:nvPicPr>
          <p:cNvPr id="25609" name="Picture 4" descr="http://4.bp.blogspot.com/-GVAMtJbHTZI/TjgJcDWt9WI/AAAAAAAAAMk/19KevbYUtEA/s1600/jack_kerouac_1.jpg"/>
          <p:cNvPicPr>
            <a:picLocks noChangeAspect="1" noChangeArrowheads="1"/>
          </p:cNvPicPr>
          <p:nvPr/>
        </p:nvPicPr>
        <p:blipFill>
          <a:blip r:embed="rId2"/>
          <a:srcRect/>
          <a:stretch>
            <a:fillRect/>
          </a:stretch>
        </p:blipFill>
        <p:spPr bwMode="auto">
          <a:xfrm>
            <a:off x="2987675" y="2997200"/>
            <a:ext cx="3168650" cy="3168650"/>
          </a:xfrm>
          <a:prstGeom prst="rect">
            <a:avLst/>
          </a:prstGeom>
          <a:noFill/>
          <a:ln w="9525">
            <a:noFill/>
            <a:miter lim="800000"/>
            <a:headEnd/>
            <a:tailEnd/>
          </a:ln>
        </p:spPr>
      </p:pic>
      <p:pic>
        <p:nvPicPr>
          <p:cNvPr id="25611" name="Picture 11" descr="220px-Gabriel_Garcia_Marquez"/>
          <p:cNvPicPr>
            <a:picLocks noChangeAspect="1" noChangeArrowheads="1"/>
          </p:cNvPicPr>
          <p:nvPr/>
        </p:nvPicPr>
        <p:blipFill>
          <a:blip r:embed="rId3"/>
          <a:srcRect/>
          <a:stretch>
            <a:fillRect/>
          </a:stretch>
        </p:blipFill>
        <p:spPr bwMode="auto">
          <a:xfrm>
            <a:off x="6372225" y="2781300"/>
            <a:ext cx="2095500" cy="3143250"/>
          </a:xfrm>
          <a:prstGeom prst="rect">
            <a:avLst/>
          </a:prstGeom>
          <a:noFill/>
        </p:spPr>
      </p:pic>
      <p:pic>
        <p:nvPicPr>
          <p:cNvPr id="25613" name="Picture 13" descr="Woody_Allen_Cannes_2011"/>
          <p:cNvPicPr>
            <a:picLocks noChangeAspect="1" noChangeArrowheads="1"/>
          </p:cNvPicPr>
          <p:nvPr/>
        </p:nvPicPr>
        <p:blipFill>
          <a:blip r:embed="rId4"/>
          <a:srcRect/>
          <a:stretch>
            <a:fillRect/>
          </a:stretch>
        </p:blipFill>
        <p:spPr bwMode="auto">
          <a:xfrm>
            <a:off x="250825" y="2636838"/>
            <a:ext cx="2471738" cy="35052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p:cNvSpPr>
          <p:nvPr>
            <p:ph type="title"/>
          </p:nvPr>
        </p:nvSpPr>
        <p:spPr bwMode="auto"/>
        <p:txBody>
          <a:bodyPr wrap="square" numCol="1" compatLnSpc="1">
            <a:prstTxWarp prst="textNoShape">
              <a:avLst/>
            </a:prstTxWarp>
          </a:bodyPr>
          <a:lstStyle/>
          <a:p>
            <a:pPr eaLnBrk="1" hangingPunct="1"/>
            <a:r>
              <a:rPr lang="cs-CZ" sz="3400" cap="none" smtClean="0">
                <a:ln>
                  <a:noFill/>
                </a:ln>
                <a:solidFill>
                  <a:srgbClr val="E00202"/>
                </a:solidFill>
              </a:rPr>
              <a:t>10. Manžel Feminy Dazové zemřel:</a:t>
            </a:r>
          </a:p>
        </p:txBody>
      </p:sp>
      <p:sp>
        <p:nvSpPr>
          <p:cNvPr id="26626" name="Rectangle 3"/>
          <p:cNvSpPr>
            <a:spLocks noGrp="1"/>
          </p:cNvSpPr>
          <p:nvPr>
            <p:ph type="body" idx="1"/>
          </p:nvPr>
        </p:nvSpPr>
        <p:spPr/>
        <p:txBody>
          <a:bodyPr/>
          <a:lstStyle/>
          <a:p>
            <a:pPr marL="495300" indent="-495300" eaLnBrk="1" hangingPunct="1">
              <a:buClr>
                <a:schemeClr val="tx1"/>
              </a:buClr>
              <a:buSzTx/>
              <a:buFont typeface="Wingdings 2" pitchFamily="18" charset="2"/>
              <a:buAutoNum type="alphaLcParenR"/>
            </a:pPr>
            <a:r>
              <a:rPr lang="cs-CZ" smtClean="0"/>
              <a:t>přirozenou smrtí</a:t>
            </a:r>
          </a:p>
          <a:p>
            <a:pPr marL="495300" indent="-495300" eaLnBrk="1" hangingPunct="1">
              <a:buClr>
                <a:schemeClr val="tx1"/>
              </a:buClr>
              <a:buSzTx/>
              <a:buFont typeface="Wingdings 2" pitchFamily="18" charset="2"/>
              <a:buAutoNum type="alphaLcParenR"/>
            </a:pPr>
            <a:r>
              <a:rPr lang="cs-CZ" smtClean="0"/>
              <a:t>při pádu ze stromu</a:t>
            </a:r>
          </a:p>
          <a:p>
            <a:pPr marL="495300" indent="-495300" eaLnBrk="1" hangingPunct="1">
              <a:buClr>
                <a:schemeClr val="tx1"/>
              </a:buClr>
              <a:buSzTx/>
              <a:buFont typeface="Wingdings 2" pitchFamily="18" charset="2"/>
              <a:buAutoNum type="alphaLcParenR"/>
            </a:pPr>
            <a:r>
              <a:rPr lang="cs-CZ" smtClean="0"/>
              <a:t>při vypuknutí epidemie cholery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p:cNvSpPr>
          <p:nvPr>
            <p:ph type="title"/>
          </p:nvPr>
        </p:nvSpPr>
        <p:spPr bwMode="auto"/>
        <p:txBody>
          <a:bodyPr wrap="square" numCol="1" compatLnSpc="1">
            <a:prstTxWarp prst="textNoShape">
              <a:avLst/>
            </a:prstTxWarp>
          </a:bodyPr>
          <a:lstStyle/>
          <a:p>
            <a:r>
              <a:rPr lang="cs-CZ" cap="none" smtClean="0">
                <a:ln>
                  <a:noFill/>
                </a:ln>
                <a:solidFill>
                  <a:schemeClr val="tx1"/>
                </a:solidFill>
                <a:latin typeface="Arial" charset="0"/>
              </a:rPr>
              <a:t>Slohová práce</a:t>
            </a:r>
          </a:p>
        </p:txBody>
      </p:sp>
      <p:sp>
        <p:nvSpPr>
          <p:cNvPr id="27650" name="Rectangle 3"/>
          <p:cNvSpPr>
            <a:spLocks noGrp="1"/>
          </p:cNvSpPr>
          <p:nvPr>
            <p:ph type="body" idx="1"/>
          </p:nvPr>
        </p:nvSpPr>
        <p:spPr/>
        <p:txBody>
          <a:bodyPr/>
          <a:lstStyle/>
          <a:p>
            <a:r>
              <a:rPr lang="cs-CZ" smtClean="0">
                <a:latin typeface="Arial" charset="0"/>
              </a:rPr>
              <a:t>Zkuste napsat úvahu na téma: „Utrpení z neopětováné lásky je druhem vznešenosti“.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4"/>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rPr>
              <a:t>Správné odpovědi</a:t>
            </a:r>
          </a:p>
        </p:txBody>
      </p:sp>
      <p:sp>
        <p:nvSpPr>
          <p:cNvPr id="28674" name="Zástupný symbol pro obsah 2"/>
          <p:cNvSpPr>
            <a:spLocks noGrp="1"/>
          </p:cNvSpPr>
          <p:nvPr>
            <p:ph idx="1"/>
          </p:nvPr>
        </p:nvSpPr>
        <p:spPr/>
        <p:txBody>
          <a:bodyPr/>
          <a:lstStyle/>
          <a:p>
            <a:pPr eaLnBrk="1" hangingPunct="1">
              <a:lnSpc>
                <a:spcPct val="90000"/>
              </a:lnSpc>
            </a:pPr>
            <a:r>
              <a:rPr lang="cs-CZ" sz="2400" smtClean="0"/>
              <a:t>Z textu vyplývá - c</a:t>
            </a:r>
          </a:p>
          <a:p>
            <a:pPr eaLnBrk="1" hangingPunct="1">
              <a:lnSpc>
                <a:spcPct val="90000"/>
              </a:lnSpc>
            </a:pPr>
            <a:r>
              <a:rPr lang="cs-CZ" sz="2400" smtClean="0"/>
              <a:t>1c</a:t>
            </a:r>
          </a:p>
          <a:p>
            <a:pPr eaLnBrk="1" hangingPunct="1">
              <a:lnSpc>
                <a:spcPct val="90000"/>
              </a:lnSpc>
            </a:pPr>
            <a:r>
              <a:rPr lang="cs-CZ" sz="2400" smtClean="0"/>
              <a:t>2c</a:t>
            </a:r>
          </a:p>
          <a:p>
            <a:pPr eaLnBrk="1" hangingPunct="1">
              <a:lnSpc>
                <a:spcPct val="90000"/>
              </a:lnSpc>
            </a:pPr>
            <a:r>
              <a:rPr lang="cs-CZ" sz="2400" smtClean="0"/>
              <a:t>3a</a:t>
            </a:r>
          </a:p>
          <a:p>
            <a:pPr eaLnBrk="1" hangingPunct="1">
              <a:lnSpc>
                <a:spcPct val="90000"/>
              </a:lnSpc>
            </a:pPr>
            <a:r>
              <a:rPr lang="cs-CZ" sz="2400" smtClean="0"/>
              <a:t>4d</a:t>
            </a:r>
          </a:p>
          <a:p>
            <a:pPr eaLnBrk="1" hangingPunct="1">
              <a:lnSpc>
                <a:spcPct val="90000"/>
              </a:lnSpc>
            </a:pPr>
            <a:r>
              <a:rPr lang="cs-CZ" sz="2400" smtClean="0"/>
              <a:t>5b</a:t>
            </a:r>
          </a:p>
          <a:p>
            <a:pPr eaLnBrk="1" hangingPunct="1">
              <a:lnSpc>
                <a:spcPct val="90000"/>
              </a:lnSpc>
            </a:pPr>
            <a:r>
              <a:rPr lang="cs-CZ" sz="2400" smtClean="0"/>
              <a:t>6d</a:t>
            </a:r>
          </a:p>
          <a:p>
            <a:pPr eaLnBrk="1" hangingPunct="1">
              <a:lnSpc>
                <a:spcPct val="90000"/>
              </a:lnSpc>
            </a:pPr>
            <a:r>
              <a:rPr lang="cs-CZ" sz="2400" smtClean="0"/>
              <a:t>7d</a:t>
            </a:r>
          </a:p>
          <a:p>
            <a:pPr eaLnBrk="1" hangingPunct="1">
              <a:lnSpc>
                <a:spcPct val="90000"/>
              </a:lnSpc>
            </a:pPr>
            <a:r>
              <a:rPr lang="cs-CZ" sz="2400" smtClean="0"/>
              <a:t>8a) familiární výraz, b) knižní výraz, c) metafora, d) metafora, e) číslovka, f) přímá řeč, zvolání, g) personifikace, </a:t>
            </a:r>
          </a:p>
          <a:p>
            <a:pPr eaLnBrk="1" hangingPunct="1">
              <a:lnSpc>
                <a:spcPct val="90000"/>
              </a:lnSpc>
            </a:pPr>
            <a:r>
              <a:rPr lang="cs-CZ" sz="2400" smtClean="0"/>
              <a:t>9c</a:t>
            </a:r>
          </a:p>
          <a:p>
            <a:pPr eaLnBrk="1" hangingPunct="1">
              <a:lnSpc>
                <a:spcPct val="90000"/>
              </a:lnSpc>
            </a:pPr>
            <a:r>
              <a:rPr lang="cs-CZ" sz="2400" smtClean="0"/>
              <a:t>10b</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4"/>
          <p:cNvSpPr>
            <a:spLocks noGrp="1"/>
          </p:cNvSpPr>
          <p:nvPr>
            <p:ph type="title" idx="4294967295"/>
          </p:nvPr>
        </p:nvSpPr>
        <p:spPr bwMode="auto">
          <a:noFill/>
        </p:spPr>
        <p:txBody>
          <a:bodyPr wrap="square" numCol="1" compatLnSpc="1">
            <a:prstTxWarp prst="textNoShape">
              <a:avLst/>
            </a:prstTxWarp>
          </a:bodyPr>
          <a:lstStyle/>
          <a:p>
            <a:pPr eaLnBrk="1" hangingPunct="1"/>
            <a:r>
              <a:rPr lang="cs-CZ" cap="none" smtClean="0">
                <a:ln>
                  <a:noFill/>
                </a:ln>
                <a:solidFill>
                  <a:srgbClr val="E00202"/>
                </a:solidFill>
              </a:rPr>
              <a:t>Zdroje</a:t>
            </a:r>
          </a:p>
        </p:txBody>
      </p:sp>
      <p:sp>
        <p:nvSpPr>
          <p:cNvPr id="29698" name="Rectangle 5"/>
          <p:cNvSpPr>
            <a:spLocks noGrp="1"/>
          </p:cNvSpPr>
          <p:nvPr>
            <p:ph type="body" idx="4294967295"/>
          </p:nvPr>
        </p:nvSpPr>
        <p:spPr/>
        <p:txBody>
          <a:bodyPr/>
          <a:lstStyle/>
          <a:p>
            <a:pPr eaLnBrk="1" hangingPunct="1">
              <a:lnSpc>
                <a:spcPct val="80000"/>
              </a:lnSpc>
              <a:spcBef>
                <a:spcPct val="0"/>
              </a:spcBef>
              <a:spcAft>
                <a:spcPts val="1400"/>
              </a:spcAft>
            </a:pPr>
            <a:r>
              <a:rPr lang="cs-CZ" sz="1700" smtClean="0"/>
              <a:t>PROKOP, Vladimír. Přehled české literatury 20. století: pro výuku na středních školách. Sokolov: O.K.-Soft, 1998, 82 s. ISBN 80-238-2348-5.</a:t>
            </a:r>
          </a:p>
          <a:p>
            <a:pPr eaLnBrk="1" hangingPunct="1">
              <a:lnSpc>
                <a:spcPct val="80000"/>
              </a:lnSpc>
              <a:spcBef>
                <a:spcPct val="0"/>
              </a:spcBef>
              <a:spcAft>
                <a:spcPts val="1400"/>
              </a:spcAft>
            </a:pPr>
            <a:r>
              <a:rPr lang="cs-CZ" sz="1700" smtClean="0"/>
              <a:t>GARCÍA MÁRQUEZ, Gabriel. </a:t>
            </a:r>
            <a:r>
              <a:rPr lang="cs-CZ" sz="1700" i="1" smtClean="0"/>
              <a:t>Láska za časů cholery</a:t>
            </a:r>
            <a:r>
              <a:rPr lang="cs-CZ" sz="1700" smtClean="0"/>
              <a:t>. Vyd. 4., V EMG 3. Překlad Blanka Stárková. Praha: Odeon, 2011, 349 s. ISBN 978-80-207-1411-4.</a:t>
            </a:r>
            <a:endParaRPr lang="cs-CZ" sz="1700" smtClean="0">
              <a:latin typeface="Arial" charset="0"/>
            </a:endParaRPr>
          </a:p>
          <a:p>
            <a:pPr eaLnBrk="1" hangingPunct="1">
              <a:lnSpc>
                <a:spcPct val="80000"/>
              </a:lnSpc>
              <a:spcBef>
                <a:spcPct val="0"/>
              </a:spcBef>
              <a:spcAft>
                <a:spcPts val="1400"/>
              </a:spcAft>
            </a:pPr>
            <a:r>
              <a:rPr lang="cs-CZ" sz="1700" smtClean="0"/>
              <a:t>AUTOR NEUVEDEN. </a:t>
            </a:r>
            <a:r>
              <a:rPr lang="cs-CZ" sz="1700" i="1" smtClean="0"/>
              <a:t>beatdom.com</a:t>
            </a:r>
            <a:r>
              <a:rPr lang="cs-CZ" sz="1700" smtClean="0"/>
              <a:t> [online]. [cit. 29.1.2014]. Dostupný na WWW: </a:t>
            </a:r>
            <a:r>
              <a:rPr lang="cs-CZ" sz="1700" smtClean="0">
                <a:hlinkClick r:id="rId2"/>
              </a:rPr>
              <a:t>http://www.beatdom.com/wp-content/uploads/2012/03/600full-jack-kerouac.jpg</a:t>
            </a:r>
            <a:endParaRPr lang="cs-CZ" sz="1700" smtClean="0"/>
          </a:p>
          <a:p>
            <a:pPr>
              <a:lnSpc>
                <a:spcPct val="80000"/>
              </a:lnSpc>
            </a:pPr>
            <a:r>
              <a:rPr lang="cs-CZ" sz="1700" smtClean="0"/>
              <a:t>AUTOR NEUVEDEN. </a:t>
            </a:r>
            <a:r>
              <a:rPr lang="cs-CZ" sz="1700" i="1" smtClean="0"/>
              <a:t>wikipedia.org</a:t>
            </a:r>
            <a:r>
              <a:rPr lang="cs-CZ" sz="1700" smtClean="0"/>
              <a:t> [online]. [cit. 19.2.2014]. Dostupný na WWW: http://upload.wikimedia.org/wikipedia/commons/thumb/0/0f/Gabriel_Garcia_Marquez.jpg/220px-Gabriel_Garcia_Marquez.jpg</a:t>
            </a:r>
          </a:p>
          <a:p>
            <a:pPr>
              <a:lnSpc>
                <a:spcPct val="80000"/>
              </a:lnSpc>
            </a:pPr>
            <a:endParaRPr lang="cs-CZ" sz="1700" smtClean="0"/>
          </a:p>
          <a:p>
            <a:pPr>
              <a:lnSpc>
                <a:spcPct val="80000"/>
              </a:lnSpc>
            </a:pPr>
            <a:r>
              <a:rPr lang="cs-CZ" sz="1700" smtClean="0"/>
              <a:t>AUTOR NEUVEDEN. </a:t>
            </a:r>
            <a:r>
              <a:rPr lang="cs-CZ" sz="1700" i="1" smtClean="0"/>
              <a:t>wikipedia.org</a:t>
            </a:r>
            <a:r>
              <a:rPr lang="cs-CZ" sz="1700" smtClean="0"/>
              <a:t> [online]. [cit. 19.2.2014]. Dostupný na WWW: https://upload.wikimedia.org/wikipedia/commons/f/f5/Woody_Allen_Cannes_2011.jpg</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hatý">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ohatý">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ohatý">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Opulent</Template>
  <TotalTime>320</TotalTime>
  <Words>892</Words>
  <Application>Microsoft Office PowerPoint</Application>
  <PresentationFormat>On-screen Show (4:3)</PresentationFormat>
  <Paragraphs>84</Paragraphs>
  <Slides>17</Slides>
  <Notes>0</Notes>
  <HiddenSlides>0</HiddenSlides>
  <MMClips>0</MMClips>
  <ScaleCrop>false</ScaleCrop>
  <HeadingPairs>
    <vt:vector size="6" baseType="variant">
      <vt:variant>
        <vt:lpstr>Použitá písma</vt:lpstr>
      </vt:variant>
      <vt:variant>
        <vt:i4>5</vt:i4>
      </vt:variant>
      <vt:variant>
        <vt:lpstr>Šablona návrhu</vt:lpstr>
      </vt:variant>
      <vt:variant>
        <vt:i4>5</vt:i4>
      </vt:variant>
      <vt:variant>
        <vt:lpstr>Nadpisy snímků</vt:lpstr>
      </vt:variant>
      <vt:variant>
        <vt:i4>17</vt:i4>
      </vt:variant>
    </vt:vector>
  </HeadingPairs>
  <TitlesOfParts>
    <vt:vector size="27" baseType="lpstr">
      <vt:lpstr>Arial</vt:lpstr>
      <vt:lpstr>Trebuchet MS</vt:lpstr>
      <vt:lpstr>Wingdings 2</vt:lpstr>
      <vt:lpstr>Wingdings</vt:lpstr>
      <vt:lpstr>Calibri</vt:lpstr>
      <vt:lpstr>Bohatý</vt:lpstr>
      <vt:lpstr>Bohatý</vt:lpstr>
      <vt:lpstr>Bohatý</vt:lpstr>
      <vt:lpstr>Bohatý</vt:lpstr>
      <vt:lpstr>Bohatý</vt:lpstr>
      <vt:lpstr>Snímek 1</vt:lpstr>
      <vt:lpstr>Anotace</vt:lpstr>
      <vt:lpstr>Snímek 3</vt:lpstr>
      <vt:lpstr>Co vyplývá z textu?</vt:lpstr>
      <vt:lpstr>1. Vyberte autora ukázky</vt:lpstr>
      <vt:lpstr>2. Vyberte další autorova díla</vt:lpstr>
      <vt:lpstr>3. Určete autorovu biografii</vt:lpstr>
      <vt:lpstr>4. Přiřaďte autora k literárnímu směru</vt:lpstr>
      <vt:lpstr>5. Vyberte autorovy současníky</vt:lpstr>
      <vt:lpstr>6. Určete literární žánr</vt:lpstr>
      <vt:lpstr>7. Vyberte typické rysy díla</vt:lpstr>
      <vt:lpstr>8. Určete jazykové a umělecké prostředky</vt:lpstr>
      <vt:lpstr>9. Poznejte autora</vt:lpstr>
      <vt:lpstr>10. Manžel Feminy Dazové zemřel:</vt:lpstr>
      <vt:lpstr>Slohová práce</vt:lpstr>
      <vt:lpstr>Správné odpovědi</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uživatel</dc:creator>
  <cp:lastModifiedBy>Ti, kteří neznají heslo</cp:lastModifiedBy>
  <cp:revision>26</cp:revision>
  <dcterms:created xsi:type="dcterms:W3CDTF">2013-04-03T18:13:46Z</dcterms:created>
  <dcterms:modified xsi:type="dcterms:W3CDTF">2014-02-19T16:35:38Z</dcterms:modified>
</cp:coreProperties>
</file>