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2" r:id="rId4"/>
    <p:sldId id="263" r:id="rId5"/>
    <p:sldId id="266" r:id="rId6"/>
    <p:sldId id="267" r:id="rId7"/>
    <p:sldId id="268" r:id="rId8"/>
    <p:sldId id="270" r:id="rId9"/>
    <p:sldId id="271" r:id="rId10"/>
    <p:sldId id="272" r:id="rId11"/>
    <p:sldId id="260" r:id="rId12"/>
    <p:sldId id="25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A572A6B-73CB-4D6A-A291-4735DC636295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2F7F324-DC58-4065-A27F-FBEC2AB581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e/Napoleon4.jpg" TargetMode="External"/><Relationship Id="rId2" Type="http://schemas.openxmlformats.org/officeDocument/2006/relationships/hyperlink" Target="http://upload.wikimedia.org/wikipedia/commons/0/0e/Napoleon4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a/a9/Napoleon_returned.jpg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260648"/>
            <a:ext cx="7774632" cy="2331690"/>
          </a:xfrm>
        </p:spPr>
        <p:txBody>
          <a:bodyPr>
            <a:noAutofit/>
          </a:bodyPr>
          <a:lstStyle/>
          <a:p>
            <a:pPr algn="r"/>
            <a:r>
              <a:rPr lang="cs-CZ" sz="6600" dirty="0" smtClean="0"/>
              <a:t>NAPOLEONSKÁ EVROPA</a:t>
            </a:r>
            <a:endParaRPr lang="cs-CZ" sz="6600" dirty="0"/>
          </a:p>
        </p:txBody>
      </p:sp>
      <p:sp>
        <p:nvSpPr>
          <p:cNvPr id="4" name="Rectangle 3"/>
          <p:cNvSpPr/>
          <p:nvPr/>
        </p:nvSpPr>
        <p:spPr>
          <a:xfrm>
            <a:off x="4571999" y="6021288"/>
            <a:ext cx="42230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ČÍSLO DUM: VY_32_INOVACE_OBN_2,3_25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1571604" y="5214950"/>
            <a:ext cx="59186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</a:t>
            </a: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</a:schemeClr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7409" name="obrázek 1" descr="OPVK_hor_zakladni_logolink_RGB_c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3857628"/>
            <a:ext cx="5762625" cy="1257300"/>
          </a:xfrm>
          <a:prstGeom prst="rect">
            <a:avLst/>
          </a:prstGeom>
          <a:noFill/>
        </p:spPr>
      </p:pic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0" y="17145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9673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Napoleon Bonaparte (1769-1821)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Narozen na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Korsice</a:t>
            </a:r>
            <a:r>
              <a:rPr lang="cs-CZ" dirty="0" smtClean="0"/>
              <a:t> (již patřila pod Francii)</a:t>
            </a:r>
          </a:p>
          <a:p>
            <a:r>
              <a:rPr lang="cs-CZ" dirty="0" smtClean="0"/>
              <a:t>Voják z povolání (raketová kariéra ve francouzské armádě, generálem již ve 24 letech)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Geniální bitevní stratég</a:t>
            </a:r>
            <a:r>
              <a:rPr lang="cs-CZ" dirty="0" smtClean="0"/>
              <a:t> (sám tvrdil, že vyhrál 40 bitev, ve skutečnosti přes 50)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Výborné psychologické dovednosti</a:t>
            </a:r>
            <a:r>
              <a:rPr lang="cs-CZ" dirty="0" smtClean="0"/>
              <a:t>, schopnost vést lidi, velet armádě, vyhecovat vojáky k maximálnímu výkonu </a:t>
            </a:r>
            <a:r>
              <a:rPr lang="cs-CZ" sz="2600" dirty="0" smtClean="0"/>
              <a:t>(některé jeho metody se dodnes vyučují v managerských kurzech)</a:t>
            </a:r>
          </a:p>
          <a:p>
            <a:r>
              <a:rPr lang="cs-CZ" dirty="0" smtClean="0"/>
              <a:t>Dodnes ve Francii za velkého národního hrdinu</a:t>
            </a:r>
          </a:p>
          <a:p>
            <a:r>
              <a:rPr lang="cs-CZ" sz="2600" dirty="0" smtClean="0"/>
              <a:t>Za svého života obdivován Francouzi a nenáviděn zbytkem Evropy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1369594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12160" y="1556792"/>
            <a:ext cx="2674640" cy="504474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Jacques-Luise David: Napoleon při přechodu přes Alpy, </a:t>
            </a:r>
            <a:r>
              <a:rPr lang="cs-CZ" sz="1200" dirty="0" smtClean="0"/>
              <a:t>zdroj</a:t>
            </a:r>
            <a:r>
              <a:rPr lang="cs-CZ" sz="1200" dirty="0"/>
              <a:t>: </a:t>
            </a:r>
            <a:r>
              <a:rPr lang="cs-CZ" sz="1200" dirty="0" smtClean="0">
                <a:hlinkClick r:id="rId2"/>
              </a:rPr>
              <a:t>http://upload.wikimedia.org/wikipedia/commons/0/0e/Napoleon4.jpg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1. 5. 2014</a:t>
            </a:r>
            <a:endParaRPr lang="cs-CZ" sz="1200" dirty="0"/>
          </a:p>
        </p:txBody>
      </p:sp>
      <p:pic>
        <p:nvPicPr>
          <p:cNvPr id="3080" name="Picture 8" descr="Soubor:Napoleon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592" y="260648"/>
            <a:ext cx="5481567" cy="642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9913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Osvoboditel Francie z chaosu revolučního řádění, zároveň likvidátor první francouzské republiky</a:t>
            </a:r>
          </a:p>
          <a:p>
            <a:r>
              <a:rPr lang="cs-CZ" dirty="0" smtClean="0"/>
              <a:t>Za konventu se stal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generálem</a:t>
            </a:r>
            <a:r>
              <a:rPr lang="cs-CZ" dirty="0" smtClean="0"/>
              <a:t> (francouzská armáda byla revolucí notně oslabena)</a:t>
            </a:r>
          </a:p>
          <a:p>
            <a:r>
              <a:rPr lang="cs-CZ" dirty="0" smtClean="0"/>
              <a:t>Za konzulátu (r. 1799) se stal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jedním ze tří konzulů </a:t>
            </a:r>
            <a:r>
              <a:rPr lang="cs-CZ" dirty="0" smtClean="0"/>
              <a:t>(konec revoluce)</a:t>
            </a:r>
          </a:p>
          <a:p>
            <a:r>
              <a:rPr lang="cs-CZ" dirty="0" smtClean="0"/>
              <a:t>1802 se nechal zvolit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doživotním konzulem</a:t>
            </a:r>
          </a:p>
          <a:p>
            <a:r>
              <a:rPr lang="cs-CZ" dirty="0" smtClean="0"/>
              <a:t>1804 se sám vyhlásil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císařem</a:t>
            </a:r>
            <a:r>
              <a:rPr lang="cs-CZ" dirty="0" smtClean="0"/>
              <a:t> (Evropa žasla, rakouský král František I. ho napodobil a také se vyhlásil císařem)</a:t>
            </a:r>
          </a:p>
          <a:p>
            <a:r>
              <a:rPr lang="cs-CZ" dirty="0" smtClean="0"/>
              <a:t>R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. 1810 </a:t>
            </a:r>
            <a:r>
              <a:rPr lang="cs-CZ" dirty="0" smtClean="0"/>
              <a:t>byl na vrcholu sil – ovládal polovinu Evropy, druhou polovinu tvořili jeho spojenci (viz mapu)</a:t>
            </a:r>
          </a:p>
          <a:p>
            <a:r>
              <a:rPr lang="cs-CZ" dirty="0" smtClean="0"/>
              <a:t>Největší vítězství byla „bitva tří císařů“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 Slavkova </a:t>
            </a:r>
            <a:r>
              <a:rPr lang="cs-CZ" dirty="0" smtClean="0"/>
              <a:t>(Francie proti Rusku + Rakousku) r. 1805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11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Změnil mapu Evropy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Zjednodušil roztříštěnost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Itálie</a:t>
            </a:r>
            <a:r>
              <a:rPr lang="cs-CZ" dirty="0" smtClean="0"/>
              <a:t> (vytvořil Italské království)</a:t>
            </a:r>
          </a:p>
          <a:p>
            <a:r>
              <a:rPr lang="cs-CZ" dirty="0" smtClean="0"/>
              <a:t>Jeho zásahem se rozpadla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Svatá říše římská</a:t>
            </a:r>
            <a:r>
              <a:rPr lang="cs-CZ" dirty="0" smtClean="0"/>
              <a:t> národa německého</a:t>
            </a:r>
          </a:p>
          <a:p>
            <a:r>
              <a:rPr lang="cs-CZ" dirty="0" smtClean="0"/>
              <a:t>Zmenšil Prusko na minimum (co mu sebral, to pojmenoval Rýnský spolek)</a:t>
            </a:r>
          </a:p>
          <a:p>
            <a:r>
              <a:rPr lang="cs-CZ" dirty="0" smtClean="0"/>
              <a:t>Obnovil samostatnost části Polska (Velkovévodství varšavské)</a:t>
            </a:r>
          </a:p>
          <a:p>
            <a:r>
              <a:rPr lang="cs-CZ" dirty="0" smtClean="0"/>
              <a:t>Zřídil Nizozemské království</a:t>
            </a:r>
          </a:p>
          <a:p>
            <a:r>
              <a:rPr lang="cs-CZ" dirty="0" smtClean="0"/>
              <a:t>Na trůny ovládnutých území dosazoval své příbuzné (je užitečné mít velkou rodinu)</a:t>
            </a:r>
          </a:p>
          <a:p>
            <a:r>
              <a:rPr lang="cs-CZ" dirty="0" smtClean="0"/>
              <a:t>Z Francie se stala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mocnost</a:t>
            </a:r>
            <a:r>
              <a:rPr lang="cs-CZ" dirty="0" smtClean="0"/>
              <a:t> prvního řádu (ostatní mocnosti střídavě spojenci i nepřátelé, podle vývoje sil)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1365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Tři nepřátelé, které nikdy neporazil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1.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Velká Británie</a:t>
            </a:r>
            <a:r>
              <a:rPr lang="cs-CZ" dirty="0" smtClean="0"/>
              <a:t>: 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Napoleonovo námořnictvo 2 x poraženo (podruhé u Trafalgaru, generál Nelson padl, ale Anglii ubránil)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nápad vylodit se v Anglii vzdal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zahájil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Kontinentální blokádu </a:t>
            </a:r>
            <a:r>
              <a:rPr lang="cs-CZ" dirty="0" smtClean="0"/>
              <a:t>(obchodní embargo), zákaz obchodovat s Anglií (snaha vyhladovět její ekonomiku)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britská ekonomika vydržela, zhroucení hrozilo spíš Francii a Rusku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2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. národně-osvobozenecká hnutí </a:t>
            </a:r>
            <a:r>
              <a:rPr lang="cs-CZ" dirty="0" smtClean="0"/>
              <a:t>v podmaněných územích 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vlastenecká protinapoleonská hnutí </a:t>
            </a:r>
            <a:r>
              <a:rPr lang="cs-CZ" dirty="0" smtClean="0"/>
              <a:t>v Rusku, Španělsku, Prusku, Rakousku,.. (Je snadnější území dobýt, než je pak udržet)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Ve Francii se proti Napoleonovi nepostavil nikdy nikdo</a:t>
            </a:r>
          </a:p>
          <a:p>
            <a:r>
              <a:rPr lang="cs-CZ" sz="2600" dirty="0" smtClean="0"/>
              <a:t>Na další mapě Evropa r. </a:t>
            </a:r>
            <a:r>
              <a:rPr lang="cs-CZ" sz="2600" dirty="0"/>
              <a:t>1812 </a:t>
            </a:r>
            <a:r>
              <a:rPr lang="cs-CZ" sz="2600" dirty="0" smtClean="0"/>
              <a:t>(stáhněte mapu Francie v roce 1821)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xmlns="" val="2229352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Tažení do Ruska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1812 táhl Napoleon do Ruska s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půlmilionovou armádou </a:t>
            </a:r>
            <a:r>
              <a:rPr lang="cs-CZ" dirty="0" smtClean="0"/>
              <a:t>takřka z celé Evropy</a:t>
            </a:r>
          </a:p>
          <a:p>
            <a:r>
              <a:rPr lang="cs-CZ" dirty="0" smtClean="0"/>
              <a:t>Důvody invaze jsou nejasné, snad šlo původně o nedorozumění</a:t>
            </a:r>
          </a:p>
          <a:p>
            <a:r>
              <a:rPr lang="cs-CZ" dirty="0" smtClean="0"/>
              <a:t>Jak se to vlastně dělá „dobýt Rusko“? Napoleon táhl na Moskvu (v létě)</a:t>
            </a:r>
          </a:p>
          <a:p>
            <a:r>
              <a:rPr lang="cs-CZ" dirty="0" smtClean="0"/>
              <a:t>Ruský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generál Kutuzov </a:t>
            </a:r>
            <a:r>
              <a:rPr lang="cs-CZ" dirty="0" smtClean="0"/>
              <a:t>vymyslel originální obrannou strategii, tzv.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Kutuzův manévr </a:t>
            </a:r>
            <a:r>
              <a:rPr lang="cs-CZ" dirty="0" smtClean="0"/>
              <a:t>(viz. předchozí mapu)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Kutuzov vtáhl Napoleona hluboko do vnitrozemí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Zarytě bránil Moskvu a čekal do zimy (vyčkávací taktika)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Zima Napoleona vyhnala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Kutuzov ho donutil ustupovat spálenou zemí, kudy předtím táhl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Šel za Napoleonem a pobíjel zadní voje, které se zdržely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Rekordní ztráty</a:t>
            </a:r>
            <a:r>
              <a:rPr lang="cs-CZ" dirty="0" smtClean="0"/>
              <a:t>, z 500 000 vojáků přežilo jen asi 30 000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Manévr Rusové s úspěchem použili znovu proti Hitlerovi 1943</a:t>
            </a:r>
          </a:p>
          <a:p>
            <a:r>
              <a:rPr lang="cs-CZ" dirty="0" smtClean="0"/>
              <a:t>Po této katastrofální porážce „bitva národů“ u Lipska r. 1813 (Rusko + Prusko + Rakousko + Švédsko proti Napoleonovi (=prohrál)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0682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s ním?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 bitvě národů byl Napoleon zajat a uvězněn na ostrově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Elba</a:t>
            </a:r>
            <a:r>
              <a:rPr lang="cs-CZ" dirty="0" smtClean="0"/>
              <a:t> (ve Středozemním moři), kde měl strávit zbytek života a už neškodit</a:t>
            </a:r>
          </a:p>
          <a:p>
            <a:r>
              <a:rPr lang="cs-CZ" dirty="0" smtClean="0"/>
              <a:t>Spojenci vtrhli do Francie a obsadili Paříž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Vrátili hranice Francie zpět před VFR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Obnovili království a na trůn dosadili Ludvíka XVIII.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Uspořádali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kongres ve Vídni </a:t>
            </a:r>
            <a:r>
              <a:rPr lang="cs-CZ" dirty="0" smtClean="0"/>
              <a:t>(1815), kde vedli složitá jednání o uspořádání Evropy (založili Svatou alianci)</a:t>
            </a:r>
          </a:p>
          <a:p>
            <a:r>
              <a:rPr lang="cs-CZ" dirty="0" smtClean="0"/>
              <a:t>Napoleon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uprchl</a:t>
            </a:r>
            <a:r>
              <a:rPr lang="cs-CZ" dirty="0" smtClean="0"/>
              <a:t> z Elby a vrátil se do Francie</a:t>
            </a:r>
          </a:p>
          <a:p>
            <a:r>
              <a:rPr lang="cs-CZ" dirty="0" smtClean="0"/>
              <a:t>Kam vstoupil, tam se k němu přidávali vojáci</a:t>
            </a:r>
          </a:p>
          <a:p>
            <a:r>
              <a:rPr lang="cs-CZ" dirty="0" smtClean="0"/>
              <a:t>Obnovil armádu a vstoupil do Paříže (neoblíbený Ludvík utekl)</a:t>
            </a:r>
          </a:p>
          <a:p>
            <a:r>
              <a:rPr lang="cs-CZ" dirty="0" smtClean="0"/>
              <a:t>Napoleon obnovil francouzské císařství a pokusil se „začít znovu“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178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Carl von Steuben: Napoleonův návrat z Elby, </a:t>
            </a:r>
            <a:r>
              <a:rPr lang="cs-CZ" sz="1200" dirty="0"/>
              <a:t>zdroj: </a:t>
            </a:r>
            <a:r>
              <a:rPr lang="cs-CZ" sz="1000" dirty="0" smtClean="0"/>
              <a:t>http://upload.wikimedia.org/wikipedia/commons/a/a9/Napoleon_returned.jpg</a:t>
            </a:r>
            <a:endParaRPr lang="cs-CZ" sz="1000" dirty="0"/>
          </a:p>
        </p:txBody>
      </p:sp>
      <p:pic>
        <p:nvPicPr>
          <p:cNvPr id="7174" name="Picture 6" descr="Soubor:Napoleon return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7411332" cy="5373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1606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Stodenní císařství a poslední bitva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Napoleonova nová éra trvala jen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100</a:t>
            </a:r>
            <a:r>
              <a:rPr lang="cs-CZ" dirty="0" smtClean="0"/>
              <a:t> dní</a:t>
            </a:r>
          </a:p>
          <a:p>
            <a:r>
              <a:rPr lang="cs-CZ" dirty="0" smtClean="0"/>
              <a:t>Spojenci se s ním střetli v bitvě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 WATERLOO </a:t>
            </a:r>
            <a:r>
              <a:rPr lang="cs-CZ" dirty="0" smtClean="0"/>
              <a:t>(1815)</a:t>
            </a:r>
          </a:p>
          <a:p>
            <a:r>
              <a:rPr lang="cs-CZ" dirty="0" smtClean="0"/>
              <a:t>Napoleon nasadil všechny síly a své výjimečné schopnosti (terén hrál v jeho prospěch)</a:t>
            </a:r>
          </a:p>
          <a:p>
            <a:r>
              <a:rPr lang="cs-CZ" dirty="0" smtClean="0"/>
              <a:t>Stejně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PROHRÁL</a:t>
            </a:r>
          </a:p>
          <a:p>
            <a:r>
              <a:rPr lang="cs-CZ" dirty="0" smtClean="0"/>
              <a:t>Říká se, že každý muž si někdy v životě „prodělá svoje Waterloo“</a:t>
            </a:r>
          </a:p>
          <a:p>
            <a:r>
              <a:rPr lang="cs-CZ" dirty="0" smtClean="0"/>
              <a:t>Napoleon byl zajat a internován na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ostrově Sv. Heleny </a:t>
            </a:r>
            <a:r>
              <a:rPr lang="cs-CZ" dirty="0" smtClean="0"/>
              <a:t>(hooodně daleko od Francie), po 4 letech zde zemřel</a:t>
            </a:r>
          </a:p>
        </p:txBody>
      </p:sp>
    </p:spTree>
    <p:extLst>
      <p:ext uri="{BB962C8B-B14F-4D97-AF65-F5344CB8AC3E}">
        <p14:creationId xmlns:p14="http://schemas.microsoft.com/office/powerpoint/2010/main" xmlns="" val="138182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Byl malého vzrůstu? Údajně měřil 175 cm</a:t>
            </a:r>
          </a:p>
          <a:p>
            <a:r>
              <a:rPr lang="cs-CZ" dirty="0" smtClean="0"/>
              <a:t>Obdivoval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Caesara</a:t>
            </a:r>
            <a:r>
              <a:rPr lang="cs-CZ" dirty="0" smtClean="0"/>
              <a:t>, napodoboval ho (např. vítězný sloup bitvy u Slavkova)</a:t>
            </a:r>
          </a:p>
          <a:p>
            <a:r>
              <a:rPr lang="cs-CZ" dirty="0" smtClean="0"/>
              <a:t>Za jeho vlády dominuje umění tzv.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empír </a:t>
            </a:r>
            <a:r>
              <a:rPr lang="cs-CZ" dirty="0" smtClean="0"/>
              <a:t>(druhá vlna klasicismu) – obliba mramorových soch á la římská antika, hedvábné empírové šaty</a:t>
            </a:r>
          </a:p>
          <a:p>
            <a:r>
              <a:rPr lang="cs-CZ" dirty="0" smtClean="0"/>
              <a:t>Dvorním malířem byl Jacques-Luise David, sochařem Antonio Canova</a:t>
            </a:r>
          </a:p>
          <a:p>
            <a:r>
              <a:rPr lang="cs-CZ" dirty="0" smtClean="0"/>
              <a:t>Příčina smrti je nejistá (snad rakovina žaludku, snad otráven arsenikem)</a:t>
            </a:r>
          </a:p>
          <a:p>
            <a:r>
              <a:rPr lang="cs-CZ" dirty="0" smtClean="0"/>
              <a:t>Tzv.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napoleonský komplex </a:t>
            </a:r>
            <a:r>
              <a:rPr lang="cs-CZ" dirty="0" smtClean="0"/>
              <a:t>– postihuje muže malého vzrůstu, touha dělat velkolepé činy a pozvednout své ego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1861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Zodpovězte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pro Vás osobně znamená pojem Napoleon Bonaparte?</a:t>
            </a:r>
          </a:p>
          <a:p>
            <a:r>
              <a:rPr lang="cs-CZ" dirty="0" smtClean="0"/>
              <a:t>V čem Napoleon změnil mapu Evropy?</a:t>
            </a:r>
          </a:p>
          <a:p>
            <a:r>
              <a:rPr lang="cs-CZ" dirty="0" smtClean="0"/>
              <a:t>Které tři nepřátele nikdy neporazil a proč?</a:t>
            </a:r>
          </a:p>
          <a:p>
            <a:r>
              <a:rPr lang="cs-CZ" dirty="0" smtClean="0"/>
              <a:t>Jak dopadlo slavné tažení do Ruska?</a:t>
            </a:r>
          </a:p>
          <a:p>
            <a:r>
              <a:rPr lang="cs-CZ" dirty="0" smtClean="0"/>
              <a:t>Co bylo „stodenní císařství“?</a:t>
            </a:r>
          </a:p>
          <a:p>
            <a:r>
              <a:rPr lang="cs-CZ" dirty="0" smtClean="0"/>
              <a:t>Jak skončil Napoleon?</a:t>
            </a:r>
          </a:p>
          <a:p>
            <a:r>
              <a:rPr lang="cs-CZ" dirty="0" smtClean="0"/>
              <a:t>Co bylo podle Vás jeho celkovým politickým cílem? Čeho chtěl asi dosáhnout?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1324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a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ČAPEK, V., PÁTEK, J. </a:t>
            </a:r>
            <a:r>
              <a:rPr lang="cs-CZ" i="1" dirty="0" smtClean="0"/>
              <a:t>Dějepis pro střední odborné školy</a:t>
            </a:r>
            <a:r>
              <a:rPr lang="cs-CZ" dirty="0" smtClean="0"/>
              <a:t>. Praha: Scientia, 2001.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963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146</TotalTime>
  <Words>951</Words>
  <Application>Microsoft Office PowerPoint</Application>
  <PresentationFormat>Předvádění na obrazovce (4:3)</PresentationFormat>
  <Paragraphs>86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Module</vt:lpstr>
      <vt:lpstr>NAPOLEONSKÁ EVROPA</vt:lpstr>
      <vt:lpstr>Napoleon Bonaparte (1769-1821)</vt:lpstr>
      <vt:lpstr>Jacques-Luise David: Napoleon při přechodu přes Alpy, zdroj: http://upload.wikimedia.org/wikipedia/commons/0/0e/Napoleon4.jpg 1. 5. 2014</vt:lpstr>
      <vt:lpstr>funkce</vt:lpstr>
      <vt:lpstr>Změnil mapu Evropy</vt:lpstr>
      <vt:lpstr>Tři nepřátelé, které nikdy neporazil</vt:lpstr>
      <vt:lpstr>3. Tažení do Ruska</vt:lpstr>
      <vt:lpstr>Kam s ním?</vt:lpstr>
      <vt:lpstr>Carl von Steuben: Napoleonův návrat z Elby, zdroj: http://upload.wikimedia.org/wikipedia/commons/a/a9/Napoleon_returned.jpg</vt:lpstr>
      <vt:lpstr>Stodenní císařství a poslední bitva</vt:lpstr>
      <vt:lpstr>zajímavosti</vt:lpstr>
      <vt:lpstr>Zodpovězte otázky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NAPOLEONSKÁ EVROPA</dc:title>
  <dc:creator>LLL</dc:creator>
  <cp:lastModifiedBy>spravce2</cp:lastModifiedBy>
  <cp:revision>41</cp:revision>
  <dcterms:created xsi:type="dcterms:W3CDTF">2013-05-23T15:48:16Z</dcterms:created>
  <dcterms:modified xsi:type="dcterms:W3CDTF">2014-05-27T22:04:57Z</dcterms:modified>
</cp:coreProperties>
</file>