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0"/>
  </p:notesMasterIdLst>
  <p:sldIdLst>
    <p:sldId id="263" r:id="rId3"/>
    <p:sldId id="256" r:id="rId4"/>
    <p:sldId id="257" r:id="rId5"/>
    <p:sldId id="258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DB89B6-055F-4A44-8B0C-CC090C3554DB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7DD1C7-DB96-4CE9-A0F2-675E079E34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133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7DD1C7-DB96-4CE9-A0F2-675E079E34A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2808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Čtyři koně ve dvoře, Když jsem já ty koně pásal, Až já pojedu, A já sám, Koupím já si </a:t>
            </a:r>
            <a:r>
              <a:rPr lang="cs-CZ" smtClean="0"/>
              <a:t>koně vraný….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7DD1C7-DB96-4CE9-A0F2-675E079E34A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4732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220988"/>
      </p:ext>
    </p:extLst>
  </p:cSld>
  <p:clrMapOvr>
    <a:masterClrMapping/>
  </p:clrMapOvr>
  <p:transition spd="slow" advTm="0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73174"/>
      </p:ext>
    </p:extLst>
  </p:cSld>
  <p:clrMapOvr>
    <a:masterClrMapping/>
  </p:clrMapOvr>
  <p:transition spd="slow" advTm="0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403433"/>
      </p:ext>
    </p:extLst>
  </p:cSld>
  <p:clrMapOvr>
    <a:masterClrMapping/>
  </p:clrMapOvr>
  <p:transition spd="slow" advTm="0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658603"/>
      </p:ext>
    </p:extLst>
  </p:cSld>
  <p:clrMapOvr>
    <a:masterClrMapping/>
  </p:clrMapOvr>
  <p:transition spd="slow" advTm="0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896457"/>
      </p:ext>
    </p:extLst>
  </p:cSld>
  <p:clrMapOvr>
    <a:masterClrMapping/>
  </p:clrMapOvr>
  <p:transition spd="slow" advTm="0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7791911"/>
      </p:ext>
    </p:extLst>
  </p:cSld>
  <p:clrMapOvr>
    <a:masterClrMapping/>
  </p:clrMapOvr>
  <p:transition spd="slow" advTm="0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050378"/>
      </p:ext>
    </p:extLst>
  </p:cSld>
  <p:clrMapOvr>
    <a:masterClrMapping/>
  </p:clrMapOvr>
  <p:transition spd="slow" advTm="0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019343"/>
      </p:ext>
    </p:extLst>
  </p:cSld>
  <p:clrMapOvr>
    <a:masterClrMapping/>
  </p:clrMapOvr>
  <p:transition spd="slow" advTm="0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540411"/>
      </p:ext>
    </p:extLst>
  </p:cSld>
  <p:clrMapOvr>
    <a:masterClrMapping/>
  </p:clrMapOvr>
  <p:transition spd="slow" advTm="0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600243"/>
      </p:ext>
    </p:extLst>
  </p:cSld>
  <p:clrMapOvr>
    <a:masterClrMapping/>
  </p:clrMapOvr>
  <p:transition spd="slow" advTm="0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413178"/>
      </p:ext>
    </p:extLst>
  </p:cSld>
  <p:clrMapOvr>
    <a:masterClrMapping/>
  </p:clrMapOvr>
  <p:transition spd="slow" advTm="0">
    <p:cover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44145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7889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5929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96379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2870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7065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4733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33690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3337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58327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1560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758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 advTm="0"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971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35569" y="1412778"/>
            <a:ext cx="3544969" cy="326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6730347"/>
              </p:ext>
            </p:extLst>
          </p:nvPr>
        </p:nvGraphicFramePr>
        <p:xfrm>
          <a:off x="683568" y="4676028"/>
          <a:ext cx="7776864" cy="1974361"/>
        </p:xfrm>
        <a:graphic>
          <a:graphicData uri="http://schemas.openxmlformats.org/drawingml/2006/table">
            <a:tbl>
              <a:tblPr/>
              <a:tblGrid>
                <a:gridCol w="2376264"/>
                <a:gridCol w="5400600"/>
              </a:tblGrid>
              <a:tr h="5722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69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sady</a:t>
                      </a:r>
                      <a:r>
                        <a:rPr lang="cs-CZ" sz="20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materiálů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98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VY_32_INOVACE_04_Já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mám koně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9050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52128"/>
          </a:xfrm>
        </p:spPr>
        <p:txBody>
          <a:bodyPr/>
          <a:lstStyle/>
          <a:p>
            <a:r>
              <a:rPr lang="cs-CZ" dirty="0" smtClean="0"/>
              <a:t>Já mám koně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464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 descr="C:\Users\OEM\AppData\Local\Microsoft\Windows\Temporary Internet Files\Content.IE5\S2OJ9WZ5\MP9004317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554" y="1628800"/>
            <a:ext cx="5200500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954800" y="5877272"/>
            <a:ext cx="3520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Mgr. Iva </a:t>
            </a:r>
            <a:r>
              <a:rPr lang="cs-CZ" dirty="0" smtClean="0"/>
              <a:t>Dušková, 2</a:t>
            </a:r>
            <a:r>
              <a:rPr lang="cs-CZ" dirty="0"/>
              <a:t>. ZŠ Dobříš </a:t>
            </a:r>
          </a:p>
        </p:txBody>
      </p:sp>
    </p:spTree>
    <p:extLst>
      <p:ext uri="{BB962C8B-B14F-4D97-AF65-F5344CB8AC3E}">
        <p14:creationId xmlns:p14="http://schemas.microsoft.com/office/powerpoint/2010/main" val="2010278690"/>
      </p:ext>
    </p:extLst>
  </p:cSld>
  <p:clrMapOvr>
    <a:masterClrMapping/>
  </p:clrMapOvr>
  <p:transition spd="slow" advTm="5041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9"/>
            <a:ext cx="8229600" cy="576064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Já </a:t>
            </a:r>
            <a:r>
              <a:rPr lang="cs-CZ" dirty="0"/>
              <a:t>mám </a:t>
            </a:r>
            <a:r>
              <a:rPr lang="cs-CZ" dirty="0" smtClean="0"/>
              <a:t>koně, </a:t>
            </a:r>
            <a:r>
              <a:rPr lang="cs-CZ" dirty="0"/>
              <a:t>vraný </a:t>
            </a:r>
            <a:r>
              <a:rPr lang="cs-CZ" dirty="0" smtClean="0"/>
              <a:t>koně,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to jsou koně </a:t>
            </a:r>
            <a:r>
              <a:rPr lang="cs-CZ" dirty="0" smtClean="0"/>
              <a:t>mí,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já mám </a:t>
            </a:r>
            <a:r>
              <a:rPr lang="cs-CZ" dirty="0" smtClean="0"/>
              <a:t>koně, </a:t>
            </a:r>
            <a:r>
              <a:rPr lang="cs-CZ" dirty="0"/>
              <a:t>vraný </a:t>
            </a:r>
            <a:r>
              <a:rPr lang="cs-CZ" dirty="0" smtClean="0"/>
              <a:t>koně,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to jsou koně </a:t>
            </a:r>
            <a:r>
              <a:rPr lang="cs-CZ" dirty="0" smtClean="0"/>
              <a:t>mí.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Users\OEM\AppData\Local\Microsoft\Windows\Temporary Internet Files\Content.IE5\2FH3CH61\MP9004317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924944"/>
            <a:ext cx="4464496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14-AudioTrack 14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71600" y="2606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547800"/>
      </p:ext>
    </p:extLst>
  </p:cSld>
  <p:clrMapOvr>
    <a:masterClrMapping/>
  </p:clrMapOvr>
  <p:transition spd="slow" advTm="18651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Když </a:t>
            </a:r>
            <a:r>
              <a:rPr lang="cs-CZ" dirty="0"/>
              <a:t>já </a:t>
            </a:r>
            <a:r>
              <a:rPr lang="cs-CZ" dirty="0" smtClean="0"/>
              <a:t>jim </a:t>
            </a:r>
            <a:r>
              <a:rPr lang="cs-CZ" dirty="0"/>
              <a:t>dám </a:t>
            </a:r>
            <a:r>
              <a:rPr lang="cs-CZ" dirty="0" smtClean="0"/>
              <a:t>ovsa,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oni skáčou </a:t>
            </a:r>
            <a:r>
              <a:rPr lang="cs-CZ" dirty="0" err="1" smtClean="0"/>
              <a:t>hopsa</a:t>
            </a:r>
            <a:r>
              <a:rPr lang="cs-CZ" dirty="0" smtClean="0"/>
              <a:t>.</a:t>
            </a:r>
          </a:p>
          <a:p>
            <a:pPr marL="0" indent="0" algn="ctr">
              <a:buNone/>
            </a:pPr>
            <a:r>
              <a:rPr lang="cs-CZ" dirty="0"/>
              <a:t>Já mám koně, vraný koně,</a:t>
            </a:r>
            <a:br>
              <a:rPr lang="cs-CZ" dirty="0"/>
            </a:br>
            <a:r>
              <a:rPr lang="cs-CZ" dirty="0"/>
              <a:t>to jsou koně </a:t>
            </a:r>
            <a:r>
              <a:rPr lang="cs-CZ" dirty="0" smtClean="0"/>
              <a:t>mí.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 descr="C:\Users\OEM\AppData\Local\Microsoft\Windows\Temporary Internet Files\Content.IE5\9QG18NOM\MP9004052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46922"/>
            <a:ext cx="3456384" cy="243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9QG18NOM\MP9004052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42392"/>
            <a:ext cx="3456384" cy="2538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42677063"/>
      </p:ext>
    </p:extLst>
  </p:cSld>
  <p:clrMapOvr>
    <a:masterClrMapping/>
  </p:clrMapOvr>
  <p:transition spd="slow" advTm="9414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5112568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Když já jim dám </a:t>
            </a:r>
            <a:r>
              <a:rPr lang="cs-CZ" dirty="0" smtClean="0"/>
              <a:t>obroku,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oni skáčou </a:t>
            </a:r>
            <a:r>
              <a:rPr lang="cs-CZ" dirty="0" smtClean="0"/>
              <a:t>do skoku.</a:t>
            </a:r>
          </a:p>
          <a:p>
            <a:pPr marL="0" indent="0" algn="ctr">
              <a:buNone/>
            </a:pPr>
            <a:r>
              <a:rPr lang="cs-CZ" dirty="0"/>
              <a:t>Já mám koně, vraný koně,</a:t>
            </a:r>
            <a:br>
              <a:rPr lang="cs-CZ" dirty="0"/>
            </a:br>
            <a:r>
              <a:rPr lang="cs-CZ" dirty="0"/>
              <a:t>to jsou koně mí.</a:t>
            </a:r>
          </a:p>
        </p:txBody>
      </p:sp>
      <p:pic>
        <p:nvPicPr>
          <p:cNvPr id="1026" name="Picture 2" descr="C:\Users\OEM\AppData\Local\Microsoft\Windows\Temporary Internet Files\Content.IE5\2FH3CH61\MP9004465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501008"/>
            <a:ext cx="322945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05501442"/>
      </p:ext>
    </p:extLst>
  </p:cSld>
  <p:clrMapOvr>
    <a:masterClrMapping/>
  </p:clrMapOvr>
  <p:transition spd="slow" advTm="976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7220" y="1196752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Znáš ještě jiné písně o koních?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H1KETE02\MP90043286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348880"/>
            <a:ext cx="5288632" cy="3510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0199363"/>
      </p:ext>
    </p:extLst>
  </p:cSld>
  <p:clrMapOvr>
    <a:masterClrMapping/>
  </p:clrMapOvr>
  <p:transition spd="slow" advTm="5541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2920" y="4983480"/>
            <a:ext cx="8183880" cy="10515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 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mtClean="0"/>
              <a:t> 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b="1" kern="120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mtClean="0"/>
              <a:t>Použité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Hudba: CD Dětské písně a říkadla, Disky, 1999</a:t>
            </a:r>
          </a:p>
          <a:p>
            <a:r>
              <a:rPr lang="cs-CZ" dirty="0" smtClean="0"/>
              <a:t>Obrázky</a:t>
            </a:r>
            <a:r>
              <a:rPr lang="cs-CZ" smtClean="0"/>
              <a:t>: </a:t>
            </a:r>
            <a:r>
              <a:rPr lang="cs-CZ"/>
              <a:t>Klipart - </a:t>
            </a:r>
            <a:r>
              <a:rPr lang="cs-CZ">
                <a:hlinkClick r:id="rId2"/>
              </a:rPr>
              <a:t>http://office.microsoft.com/cs-cz/images</a:t>
            </a:r>
            <a:r>
              <a:rPr lang="cs-CZ">
                <a:hlinkClick r:id="rId2"/>
              </a:rPr>
              <a:t>/?</a:t>
            </a:r>
            <a:r>
              <a:rPr lang="cs-CZ" smtClean="0">
                <a:hlinkClick r:id="rId2"/>
              </a:rPr>
              <a:t>CTT=6&amp;ver=14&amp;app=powerpnt.exe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6103790"/>
      </p:ext>
    </p:extLst>
  </p:cSld>
  <p:clrMapOvr>
    <a:masterClrMapping/>
  </p:clrMapOvr>
  <p:transition spd="slow" advTm="3820">
    <p:cover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|2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7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394</TotalTime>
  <Words>116</Words>
  <Application>Microsoft Office PowerPoint</Application>
  <PresentationFormat>Předvádění na obrazovce (4:3)</PresentationFormat>
  <Paragraphs>33</Paragraphs>
  <Slides>7</Slides>
  <Notes>2</Notes>
  <HiddenSlides>1</HiddenSlides>
  <MMClips>1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Motiv sady Office</vt:lpstr>
      <vt:lpstr>Prezentace aplikace PowerPoint</vt:lpstr>
      <vt:lpstr>Já mám koně</vt:lpstr>
      <vt:lpstr> </vt:lpstr>
      <vt:lpstr> </vt:lpstr>
      <vt:lpstr> </vt:lpstr>
      <vt:lpstr>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Já mám koně</dc:title>
  <dc:creator>Mgr. Iva Dušková</dc:creator>
  <cp:lastModifiedBy>OEM</cp:lastModifiedBy>
  <cp:revision>27</cp:revision>
  <dcterms:created xsi:type="dcterms:W3CDTF">2011-08-26T13:12:26Z</dcterms:created>
  <dcterms:modified xsi:type="dcterms:W3CDTF">2011-11-29T08:02:23Z</dcterms:modified>
</cp:coreProperties>
</file>