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6FBF26-CED3-474F-82D3-451C91F3D4B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7E096B-D54B-419F-BCB6-8B02D54961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000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E096B-D54B-419F-BCB6-8B02D549615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46E78-9DBC-478C-BB01-B47821CEE9A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8C48C9-F6BE-4239-972B-8D9F37113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525344"/>
            <a:ext cx="5542384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525344"/>
            <a:ext cx="4856584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88640"/>
            <a:ext cx="5904656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7384615"/>
              </p:ext>
            </p:extLst>
          </p:nvPr>
        </p:nvGraphicFramePr>
        <p:xfrm>
          <a:off x="1115616" y="234888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447144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dějiny – Upevnění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sovětského bloku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Upevnění sovětského bloku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Sovětská nadvláda v komunistických zemích: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poslušnost a podřízení se zájmům sovětské mocenské politiky</a:t>
            </a:r>
          </a:p>
          <a:p>
            <a:pPr marL="514350" indent="-514350">
              <a:buNone/>
            </a:pPr>
            <a:r>
              <a:rPr lang="cs-CZ" dirty="0" smtClean="0"/>
              <a:t>2. Perzekuce lidí, kteří odporovali sovětskému komunistickému režimu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cíl: zastrašení</a:t>
            </a:r>
          </a:p>
          <a:p>
            <a:pPr marL="514350" indent="-514350">
              <a:buNone/>
            </a:pPr>
            <a:r>
              <a:rPr lang="cs-CZ" dirty="0" smtClean="0"/>
              <a:t>3. Roku 1948 se Stalinovi odmítla podřídit Jugoslávie vedená komunistou J.B. </a:t>
            </a:r>
            <a:r>
              <a:rPr lang="cs-CZ" dirty="0" err="1" smtClean="0"/>
              <a:t>Titem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V 50. letech 20. století se zostřuje vojenské a politické napětí: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válka v Koreji 1950-1953 ( boj severní a jižní části)            </a:t>
            </a:r>
            <a:r>
              <a:rPr lang="cs-CZ" b="1" dirty="0" smtClean="0"/>
              <a:t>hrozba třetí světové války</a:t>
            </a:r>
          </a:p>
          <a:p>
            <a:pPr>
              <a:buNone/>
            </a:pPr>
            <a:r>
              <a:rPr lang="cs-CZ" dirty="0" smtClean="0"/>
              <a:t>5. Orientace socialistických zemí na těžký průmysl a zbrojení ( hlavně SSSR)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907704" y="3356992"/>
            <a:ext cx="61836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b="1" dirty="0" smtClean="0"/>
              <a:t>důsledky: 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dirty="0" smtClean="0"/>
              <a:t>nedostatek spotřebního zboží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dirty="0" smtClean="0"/>
              <a:t>nižší životní úroveň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utužení komunistické vlády           komunistické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diktatury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ideologické útoky proti kultuře Západu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pomlouvačná kampaň Západu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292080" y="3356992"/>
            <a:ext cx="61836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6. V 50. letech probíhá v socialistických zemích kolektivizace zemědělství</a:t>
            </a:r>
          </a:p>
          <a:p>
            <a:pPr>
              <a:buNone/>
            </a:pPr>
            <a:r>
              <a:rPr lang="cs-CZ" dirty="0" smtClean="0"/>
              <a:t>7. Neúspěchy ekonomik socialistických zemí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z neúspěchu viněni „nepřátelé socialismu“</a:t>
            </a:r>
          </a:p>
          <a:p>
            <a:pPr>
              <a:buNone/>
            </a:pPr>
            <a:r>
              <a:rPr lang="cs-CZ" dirty="0" smtClean="0"/>
              <a:t>8. Roku 1949 vzniká RVHP ( Rada vzájemné hospodářské pomoci) = ekonomická spolupráce zemí socialistického tábora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cíl: úplná ekonomická nezávislost na kapitalistickém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světě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791322" y="2946171"/>
            <a:ext cx="69037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Úkoly:</a:t>
            </a:r>
          </a:p>
          <a:p>
            <a:pPr>
              <a:buNone/>
            </a:pPr>
            <a:r>
              <a:rPr lang="cs-CZ" dirty="0" smtClean="0"/>
              <a:t>1. Vysvětli pojmy:</a:t>
            </a:r>
          </a:p>
          <a:p>
            <a:pPr>
              <a:buNone/>
            </a:pPr>
            <a:r>
              <a:rPr lang="cs-CZ" dirty="0" smtClean="0"/>
              <a:t>     perzekuce</a:t>
            </a:r>
          </a:p>
          <a:p>
            <a:pPr>
              <a:buNone/>
            </a:pPr>
            <a:r>
              <a:rPr lang="cs-CZ" dirty="0" smtClean="0"/>
              <a:t>     antisovětismus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marxismus-leninismus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kolektivizace</a:t>
            </a:r>
          </a:p>
          <a:p>
            <a:pPr>
              <a:buNone/>
            </a:pPr>
            <a:r>
              <a:rPr lang="cs-CZ" dirty="0" smtClean="0"/>
              <a:t>     diktatura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2. Které země patřily do komunistického tábora?</a:t>
            </a:r>
          </a:p>
          <a:p>
            <a:pPr>
              <a:buNone/>
            </a:pPr>
            <a:r>
              <a:rPr lang="cs-CZ" dirty="0" smtClean="0"/>
              <a:t>3. Vysvětli odlišné postavení komunistické Jugoslávie .</a:t>
            </a:r>
          </a:p>
          <a:p>
            <a:pPr>
              <a:buNone/>
            </a:pPr>
            <a:r>
              <a:rPr lang="cs-CZ" dirty="0" smtClean="0"/>
              <a:t>4. Co je to RVHP?</a:t>
            </a:r>
          </a:p>
          <a:p>
            <a:pPr>
              <a:buNone/>
            </a:pPr>
            <a:r>
              <a:rPr lang="cs-CZ" dirty="0" smtClean="0"/>
              <a:t>5. Proč došlo k válce v Koreji?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uvědomí rozdělení světa po druhé světové válce na východní a západní blok. Srovnají rozdílný život v komunistických zemích s životem v demokratických zemích, porovnají rozdíly v ekonomikách států.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320</Words>
  <Application>Microsoft Office PowerPoint</Application>
  <PresentationFormat>Předvádění na obrazovce (4:3)</PresentationFormat>
  <Paragraphs>53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Upevnění sovětského bloku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12</cp:revision>
  <cp:lastPrinted>2012-02-13T07:55:29Z</cp:lastPrinted>
  <dcterms:created xsi:type="dcterms:W3CDTF">2011-11-26T17:18:19Z</dcterms:created>
  <dcterms:modified xsi:type="dcterms:W3CDTF">2012-02-28T08:18:52Z</dcterms:modified>
</cp:coreProperties>
</file>