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43FF3-91B3-4342-A25F-EB27EEF8D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46B27-E109-46E1-9A55-CB77D38FF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F2DA7-ECEB-4FB6-B1B1-83F0567FA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EF866-3DFC-4CE5-86D8-150222700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1EEE1-D4A0-4046-9B36-1AED815B4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6200BB-AF07-4048-BE43-0D671422D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A92EC-3048-4BEA-9F46-0F5496046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EC60C3-ACE3-4764-8810-DE7C6736B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C912E7-5487-47A4-B8BA-DCA7DABA1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529805-A524-458C-A94A-DDF439ECB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52449B-78AF-4E16-8BE0-457E4A47C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97FF113-606A-49D9-99EC-FE0AD9E52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r"/>
    <p:sndAc>
      <p:stSnd>
        <p:snd r:embed="rId1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98" decel="100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98" decel="1000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98" decel="1000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37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Zástupný symbol pro obsah 3" descr="100_859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288" y="404813"/>
            <a:ext cx="8297862" cy="6223000"/>
          </a:xfrm>
        </p:spPr>
      </p:pic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1979613" y="620713"/>
            <a:ext cx="6011862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solidFill>
                  <a:srgbClr val="FFFF00"/>
                </a:solidFill>
                <a:latin typeface="Arial Black" pitchFamily="34" charset="0"/>
              </a:rPr>
              <a:t>ZŠ Záhumení</a:t>
            </a:r>
          </a:p>
          <a:p>
            <a:pPr algn="ctr"/>
            <a:r>
              <a:rPr lang="cs-CZ" sz="4000">
                <a:solidFill>
                  <a:srgbClr val="FFFF00"/>
                </a:solidFill>
                <a:latin typeface="Arial Black" pitchFamily="34" charset="0"/>
              </a:rPr>
              <a:t>B. Němcové 1180</a:t>
            </a:r>
          </a:p>
          <a:p>
            <a:pPr algn="ctr"/>
            <a:r>
              <a:rPr lang="cs-CZ" sz="4000">
                <a:solidFill>
                  <a:srgbClr val="FFFF00"/>
                </a:solidFill>
                <a:latin typeface="Arial Black" pitchFamily="34" charset="0"/>
              </a:rPr>
              <a:t>Rožnov</a:t>
            </a:r>
            <a:r>
              <a:rPr lang="cs-CZ" sz="320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3200">
                <a:solidFill>
                  <a:schemeClr val="bg1"/>
                </a:solidFill>
                <a:latin typeface="Arial Black" pitchFamily="34" charset="0"/>
              </a:rPr>
            </a:br>
            <a:endParaRPr lang="cs-CZ" sz="3200">
              <a:latin typeface="Rockwell" pitchFamily="18" charset="0"/>
            </a:endParaRPr>
          </a:p>
        </p:txBody>
      </p:sp>
      <p:sp>
        <p:nvSpPr>
          <p:cNvPr id="2052" name="Obdélník 5"/>
          <p:cNvSpPr>
            <a:spLocks noChangeArrowheads="1"/>
          </p:cNvSpPr>
          <p:nvPr/>
        </p:nvSpPr>
        <p:spPr bwMode="auto">
          <a:xfrm>
            <a:off x="3995738" y="5516563"/>
            <a:ext cx="42148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FF00"/>
                </a:solidFill>
                <a:latin typeface="Arial Black" pitchFamily="34" charset="0"/>
              </a:rPr>
              <a:t>Pavlína Přikrylová</a:t>
            </a:r>
            <a:endParaRPr lang="cs-CZ" sz="3200">
              <a:solidFill>
                <a:srgbClr val="FFFF00"/>
              </a:solidFill>
              <a:latin typeface="Rockwell" pitchFamily="18" charset="0"/>
            </a:endParaRP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smtClean="0"/>
              <a:t>DĚLENÍ 5 SE ZBYTKEM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Pavlína Přikrylová</a:t>
            </a:r>
          </a:p>
          <a:p>
            <a:pPr eaLnBrk="1" hangingPunct="1"/>
            <a:r>
              <a:rPr lang="cs-CZ" smtClean="0"/>
              <a:t>ZŠ Záhumení</a:t>
            </a:r>
          </a:p>
          <a:p>
            <a:pPr eaLnBrk="1" hangingPunct="1"/>
            <a:r>
              <a:rPr lang="cs-CZ" smtClean="0"/>
              <a:t>Rožnov pod Radhoštěm</a:t>
            </a: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404664"/>
            <a:ext cx="5778531" cy="1127667"/>
          </a:xfrm>
          <a:prstGeom prst="rect">
            <a:avLst/>
          </a:prstGeom>
        </p:spPr>
      </p:pic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395288" y="620713"/>
            <a:ext cx="82296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000" b="1" dirty="0" smtClean="0">
              <a:latin typeface="Comic Sans MS" pitchFamily="66" charset="0"/>
            </a:endParaRPr>
          </a:p>
          <a:p>
            <a:r>
              <a:rPr lang="cs-CZ" sz="2000" b="1" dirty="0" smtClean="0"/>
              <a:t>Vzdělávací oblast: Matematika a její aplikace</a:t>
            </a:r>
            <a:endParaRPr lang="cs-CZ" sz="2000" dirty="0" smtClean="0"/>
          </a:p>
          <a:p>
            <a:pPr>
              <a:buFontTx/>
              <a:buNone/>
            </a:pPr>
            <a:r>
              <a:rPr lang="cs-CZ" sz="2000" b="1" dirty="0" smtClean="0"/>
              <a:t> Sada: Matematika – číselný obor do 1 000 </a:t>
            </a:r>
            <a:endParaRPr lang="cs-CZ" sz="2000" dirty="0" smtClean="0"/>
          </a:p>
          <a:p>
            <a:r>
              <a:rPr lang="cs-CZ" sz="2000" dirty="0" smtClean="0"/>
              <a:t>Prezentace PowerPoint</a:t>
            </a:r>
          </a:p>
          <a:p>
            <a:pPr>
              <a:buFontTx/>
              <a:buNone/>
            </a:pPr>
            <a:r>
              <a:rPr lang="cs-CZ" sz="2000" dirty="0" smtClean="0"/>
              <a:t> 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b="1" dirty="0" smtClean="0">
                <a:latin typeface="Comic Sans MS" pitchFamily="66" charset="0"/>
              </a:rPr>
              <a:t>Předmět:</a:t>
            </a:r>
            <a:r>
              <a:rPr lang="cs-CZ" sz="2000" dirty="0" smtClean="0">
                <a:latin typeface="Comic Sans MS" pitchFamily="66" charset="0"/>
              </a:rPr>
              <a:t> MATEMATIKA PRO 4.ROČNÍK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eaLnBrk="1" hangingPunct="1"/>
            <a:r>
              <a:rPr lang="cs-CZ" sz="2000" b="1" dirty="0" smtClean="0">
                <a:solidFill>
                  <a:srgbClr val="FFFF00"/>
                </a:solidFill>
                <a:latin typeface="Comic Sans MS" pitchFamily="66" charset="0"/>
              </a:rPr>
              <a:t>Název:</a:t>
            </a:r>
            <a:r>
              <a:rPr lang="cs-CZ" sz="2000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r>
              <a:rPr lang="cs-CZ" sz="2000" b="1" i="1" dirty="0" smtClean="0">
                <a:solidFill>
                  <a:srgbClr val="FFFF00"/>
                </a:solidFill>
                <a:latin typeface="Comic Sans MS" pitchFamily="66" charset="0"/>
              </a:rPr>
              <a:t>Dělení 5 se zbytkem</a:t>
            </a:r>
          </a:p>
          <a:p>
            <a:pPr eaLnBrk="1" hangingPunct="1"/>
            <a:endParaRPr lang="cs-CZ" sz="2000" dirty="0" smtClean="0">
              <a:solidFill>
                <a:srgbClr val="92D050"/>
              </a:solidFill>
              <a:latin typeface="Comic Sans MS" pitchFamily="66" charset="0"/>
            </a:endParaRPr>
          </a:p>
          <a:p>
            <a:pPr eaLnBrk="1" hangingPunct="1"/>
            <a:r>
              <a:rPr lang="cs-CZ" sz="2000" b="1" dirty="0" smtClean="0">
                <a:latin typeface="Comic Sans MS" pitchFamily="66" charset="0"/>
              </a:rPr>
              <a:t>Anotace:</a:t>
            </a:r>
            <a:r>
              <a:rPr lang="cs-CZ" sz="2000" dirty="0" smtClean="0">
                <a:latin typeface="Comic Sans MS" pitchFamily="66" charset="0"/>
              </a:rPr>
              <a:t> Prezentace určena 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Comic Sans MS" pitchFamily="66" charset="0"/>
              </a:rPr>
              <a:t>   k procvičování dělení se zbytkem, žáci zapisují výsledky a následně kontrolují správnost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Comic Sans MS" pitchFamily="66" charset="0"/>
              </a:rPr>
              <a:t>    </a:t>
            </a:r>
          </a:p>
          <a:p>
            <a:pPr eaLnBrk="1" hangingPunct="1"/>
            <a:r>
              <a:rPr lang="cs-CZ" sz="2000" dirty="0" smtClean="0">
                <a:latin typeface="Comic Sans MS" pitchFamily="66" charset="0"/>
              </a:rPr>
              <a:t>Vytvořila: </a:t>
            </a:r>
            <a:r>
              <a:rPr lang="cs-CZ" sz="2000" i="1" dirty="0" smtClean="0">
                <a:latin typeface="Comic Sans MS" pitchFamily="66" charset="0"/>
              </a:rPr>
              <a:t>Pavlína Přikrylová</a:t>
            </a:r>
          </a:p>
          <a:p>
            <a:pPr eaLnBrk="1" hangingPunct="1"/>
            <a:r>
              <a:rPr lang="cs-CZ" sz="2000" b="1" dirty="0" smtClean="0">
                <a:solidFill>
                  <a:srgbClr val="FFFF00"/>
                </a:solidFill>
                <a:latin typeface="Comic Sans MS" pitchFamily="66" charset="0"/>
              </a:rPr>
              <a:t>Číslo: VY_32_INOVACE_MTIS_19_PP</a:t>
            </a:r>
            <a:endParaRPr lang="cs-CZ" sz="2000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r" eaLnBrk="1" hangingPunct="1">
              <a:buFont typeface="Wingdings 2" pitchFamily="18" charset="2"/>
              <a:buNone/>
            </a:pPr>
            <a:r>
              <a:rPr lang="cs-CZ" sz="2000" b="1" dirty="0" smtClean="0">
                <a:latin typeface="Comic Sans MS" pitchFamily="66" charset="0"/>
              </a:rPr>
              <a:t>Datum vytvoření: </a:t>
            </a:r>
            <a:r>
              <a:rPr lang="cs-CZ" sz="2000" dirty="0" smtClean="0">
                <a:latin typeface="Comic Sans MS" pitchFamily="66" charset="0"/>
              </a:rPr>
              <a:t>13.11. 20</a:t>
            </a:r>
            <a:r>
              <a:rPr lang="cs-CZ" sz="2400" dirty="0" smtClean="0">
                <a:latin typeface="Comic Sans MS" pitchFamily="66" charset="0"/>
              </a:rPr>
              <a:t>11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latin typeface="Comic Sans MS" pitchFamily="66" charset="0"/>
            </a:endParaRP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6 : 5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1 zb. 1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37 : 5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7 zb. 2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26 : 5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5 zb. 1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29 : 5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5 zb. 4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42 : 5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8 zb. 2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44 : 5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8 zb. 4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3 : 5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0 zb. 3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9 : 5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1 zb. 4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18 : 5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3 zb. 3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41 : 5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8 zb. 1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31 : 6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5 zb. 1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76375" y="1196975"/>
            <a:ext cx="5903913" cy="2232025"/>
          </a:xfrm>
          <a:noFill/>
          <a:ln w="41275">
            <a:solidFill>
              <a:srgbClr val="FFFF00"/>
            </a:solidFill>
          </a:ln>
        </p:spPr>
        <p:txBody>
          <a:bodyPr/>
          <a:lstStyle/>
          <a:p>
            <a:pPr eaLnBrk="1" hangingPunct="1"/>
            <a:r>
              <a:rPr lang="cs-CZ" sz="12000" smtClean="0"/>
              <a:t>21 : 8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12000" smtClean="0">
                <a:solidFill>
                  <a:schemeClr val="bg1"/>
                </a:solidFill>
              </a:rPr>
              <a:t>2 zb. 5</a:t>
            </a:r>
          </a:p>
        </p:txBody>
      </p:sp>
    </p:spTree>
  </p:cSld>
  <p:clrMapOvr>
    <a:masterClrMapping/>
  </p:clrMapOvr>
  <p:transition spd="med">
    <p:wipe dir="r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111</Words>
  <Application>Microsoft Office PowerPoint</Application>
  <PresentationFormat>Předvádění na obrazovce (4:3)</PresentationFormat>
  <Paragraphs>47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Calibri</vt:lpstr>
      <vt:lpstr>Arial Black</vt:lpstr>
      <vt:lpstr>Rockwell</vt:lpstr>
      <vt:lpstr>Comic Sans MS</vt:lpstr>
      <vt:lpstr>Wingdings 2</vt:lpstr>
      <vt:lpstr>Výchozí návrh</vt:lpstr>
      <vt:lpstr>Snímek 1</vt:lpstr>
      <vt:lpstr>DĚLENÍ 5 SE ZBYTKEM</vt:lpstr>
      <vt:lpstr>Snímek 3</vt:lpstr>
      <vt:lpstr>6 : 5</vt:lpstr>
      <vt:lpstr>37 : 5</vt:lpstr>
      <vt:lpstr>26 : 5</vt:lpstr>
      <vt:lpstr>29 : 5</vt:lpstr>
      <vt:lpstr>42 : 5</vt:lpstr>
      <vt:lpstr>44 : 5</vt:lpstr>
      <vt:lpstr>3 : 5</vt:lpstr>
      <vt:lpstr>9 : 5</vt:lpstr>
      <vt:lpstr>18 : 5</vt:lpstr>
      <vt:lpstr>41 : 5</vt:lpstr>
      <vt:lpstr>31 : 6</vt:lpstr>
      <vt:lpstr>21 : 8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5 SE ZBYTKEM</dc:title>
  <dc:creator>Veronika Přikrylová</dc:creator>
  <cp:lastModifiedBy>Dum</cp:lastModifiedBy>
  <cp:revision>10</cp:revision>
  <dcterms:created xsi:type="dcterms:W3CDTF">2011-10-21T11:46:39Z</dcterms:created>
  <dcterms:modified xsi:type="dcterms:W3CDTF">2014-02-20T07:55:47Z</dcterms:modified>
</cp:coreProperties>
</file>