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3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C0000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E64F9-4682-4588-A616-CDA28072C1C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41990-42BA-462F-A9A5-40ACD5B03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anzferdinand.cz/images/prahavez.jpg" TargetMode="External"/><Relationship Id="rId2" Type="http://schemas.openxmlformats.org/officeDocument/2006/relationships/hyperlink" Target="http://www.people.cz/mag/articles_photo/1355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vp.cz/~janotova/karel%20a%20man%C5%BEelky.jpg" TargetMode="External"/><Relationship Id="rId4" Type="http://schemas.openxmlformats.org/officeDocument/2006/relationships/hyperlink" Target="http://nd01.jxs.cz/162/136/e6046bb9de_38857408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177024"/>
              </p:ext>
            </p:extLst>
          </p:nvPr>
        </p:nvGraphicFramePr>
        <p:xfrm>
          <a:off x="500034" y="1397001"/>
          <a:ext cx="8143932" cy="3372013"/>
        </p:xfrm>
        <a:graphic>
          <a:graphicData uri="http://schemas.openxmlformats.org/drawingml/2006/table">
            <a:tbl>
              <a:tblPr/>
              <a:tblGrid>
                <a:gridCol w="1487038"/>
                <a:gridCol w="6656894"/>
              </a:tblGrid>
              <a:tr h="807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924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924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593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87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Vláda Lucemburků, Karel IV.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06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87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2699089"/>
            <a:ext cx="72866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VLÁDA LUCEMBURKŮ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571472" y="3857628"/>
            <a:ext cx="8286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DUM - 06 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ranzferdinand.cz/images/prahavez.jpg"/>
          <p:cNvPicPr>
            <a:picLocks noChangeAspect="1" noChangeArrowheads="1"/>
          </p:cNvPicPr>
          <p:nvPr/>
        </p:nvPicPr>
        <p:blipFill>
          <a:blip r:embed="rId2"/>
          <a:srcRect t="2083" r="1784"/>
          <a:stretch>
            <a:fillRect/>
          </a:stretch>
        </p:blipFill>
        <p:spPr bwMode="auto">
          <a:xfrm>
            <a:off x="142844" y="3866318"/>
            <a:ext cx="1928827" cy="2848830"/>
          </a:xfrm>
          <a:prstGeom prst="rect">
            <a:avLst/>
          </a:prstGeom>
          <a:noFill/>
        </p:spPr>
      </p:pic>
      <p:pic>
        <p:nvPicPr>
          <p:cNvPr id="1028" name="Picture 4" descr="http://nd01.jxs.cz/162/136/e6046bb9de_38857408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8637" y="4486307"/>
            <a:ext cx="2853957" cy="2085965"/>
          </a:xfrm>
          <a:prstGeom prst="rect">
            <a:avLst/>
          </a:prstGeom>
          <a:noFill/>
        </p:spPr>
      </p:pic>
      <p:pic>
        <p:nvPicPr>
          <p:cNvPr id="1030" name="Picture 6" descr="http://www.gvp.cz/~janotova/karel%20a%20man%C5%BEelky.jpg"/>
          <p:cNvPicPr>
            <a:picLocks noChangeAspect="1" noChangeArrowheads="1"/>
          </p:cNvPicPr>
          <p:nvPr/>
        </p:nvPicPr>
        <p:blipFill>
          <a:blip r:embed="rId4"/>
          <a:srcRect r="66274" b="50376"/>
          <a:stretch>
            <a:fillRect/>
          </a:stretch>
        </p:blipFill>
        <p:spPr bwMode="auto">
          <a:xfrm>
            <a:off x="285720" y="357166"/>
            <a:ext cx="1357322" cy="1571636"/>
          </a:xfrm>
          <a:prstGeom prst="rect">
            <a:avLst/>
          </a:prstGeom>
          <a:noFill/>
        </p:spPr>
      </p:pic>
      <p:pic>
        <p:nvPicPr>
          <p:cNvPr id="1032" name="Picture 8" descr="http://forum.valka.cz/attachments/osobnosti/Ceske_kralovstvi/karelIV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581044"/>
            <a:ext cx="3905250" cy="5705476"/>
          </a:xfrm>
          <a:prstGeom prst="rect">
            <a:avLst/>
          </a:prstGeom>
          <a:noFill/>
        </p:spPr>
      </p:pic>
      <p:pic>
        <p:nvPicPr>
          <p:cNvPr id="10" name="Picture 6" descr="http://www.gvp.cz/~janotova/karel%20a%20man%C5%BEelky.jpg"/>
          <p:cNvPicPr>
            <a:picLocks noChangeAspect="1" noChangeArrowheads="1"/>
          </p:cNvPicPr>
          <p:nvPr/>
        </p:nvPicPr>
        <p:blipFill>
          <a:blip r:embed="rId4"/>
          <a:srcRect l="33725" r="32549" b="50375"/>
          <a:stretch>
            <a:fillRect/>
          </a:stretch>
        </p:blipFill>
        <p:spPr bwMode="auto">
          <a:xfrm>
            <a:off x="785786" y="2143116"/>
            <a:ext cx="1357322" cy="1571636"/>
          </a:xfrm>
          <a:prstGeom prst="rect">
            <a:avLst/>
          </a:prstGeom>
          <a:noFill/>
        </p:spPr>
      </p:pic>
      <p:pic>
        <p:nvPicPr>
          <p:cNvPr id="11" name="Picture 6" descr="http://www.gvp.cz/~janotova/karel%20a%20man%C5%BEelky.jpg"/>
          <p:cNvPicPr>
            <a:picLocks noChangeAspect="1" noChangeArrowheads="1"/>
          </p:cNvPicPr>
          <p:nvPr/>
        </p:nvPicPr>
        <p:blipFill>
          <a:blip r:embed="rId4"/>
          <a:srcRect l="66274" b="50376"/>
          <a:stretch>
            <a:fillRect/>
          </a:stretch>
        </p:blipFill>
        <p:spPr bwMode="auto">
          <a:xfrm>
            <a:off x="7572396" y="2643182"/>
            <a:ext cx="1357322" cy="1571636"/>
          </a:xfrm>
          <a:prstGeom prst="rect">
            <a:avLst/>
          </a:prstGeom>
          <a:noFill/>
        </p:spPr>
      </p:pic>
      <p:pic>
        <p:nvPicPr>
          <p:cNvPr id="12" name="Picture 6" descr="http://www.gvp.cz/~janotova/karel%20a%20man%C5%BEelky.jpg"/>
          <p:cNvPicPr>
            <a:picLocks noChangeAspect="1" noChangeArrowheads="1"/>
          </p:cNvPicPr>
          <p:nvPr/>
        </p:nvPicPr>
        <p:blipFill>
          <a:blip r:embed="rId4"/>
          <a:srcRect l="15975" t="47369" r="50299" b="751"/>
          <a:stretch>
            <a:fillRect/>
          </a:stretch>
        </p:blipFill>
        <p:spPr bwMode="auto">
          <a:xfrm>
            <a:off x="6286512" y="714356"/>
            <a:ext cx="1357322" cy="164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media.novinky.cz/149/121490-original-1zhel.jpg"/>
          <p:cNvPicPr>
            <a:picLocks noChangeAspect="1" noChangeArrowheads="1"/>
          </p:cNvPicPr>
          <p:nvPr/>
        </p:nvPicPr>
        <p:blipFill>
          <a:blip r:embed="rId3"/>
          <a:srcRect l="5896" r="5663"/>
          <a:stretch>
            <a:fillRect/>
          </a:stretch>
        </p:blipFill>
        <p:spPr bwMode="auto">
          <a:xfrm>
            <a:off x="0" y="0"/>
            <a:ext cx="9120773" cy="6858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softEdge rad="112500"/>
          </a:effectLst>
        </p:spPr>
      </p:pic>
      <p:grpSp>
        <p:nvGrpSpPr>
          <p:cNvPr id="5" name="Skupina 4"/>
          <p:cNvGrpSpPr/>
          <p:nvPr/>
        </p:nvGrpSpPr>
        <p:grpSpPr>
          <a:xfrm>
            <a:off x="-1" y="0"/>
            <a:ext cx="3071802" cy="2357454"/>
            <a:chOff x="6084000" y="2357430"/>
            <a:chExt cx="3132825" cy="2304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6" name="Obdélník 5"/>
            <p:cNvSpPr/>
            <p:nvPr/>
          </p:nvSpPr>
          <p:spPr>
            <a:xfrm>
              <a:off x="6084000" y="2357430"/>
              <a:ext cx="3132825" cy="2304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429388" y="2500306"/>
              <a:ext cx="2357454" cy="156966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Koho si  česká šlechta po smrti Václava III. zvolila za krále ?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2376000"/>
            <a:ext cx="3060000" cy="2304000"/>
            <a:chOff x="0" y="2357430"/>
            <a:chExt cx="3060000" cy="2304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12" name="Obdélník 11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2844" y="2490140"/>
              <a:ext cx="2786082" cy="156966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S kým se Jan Lucemburský oženil?</a:t>
              </a:r>
            </a:p>
            <a:p>
              <a:pPr algn="ctr"/>
              <a:r>
                <a:rPr lang="cs-CZ" sz="2400" dirty="0" smtClean="0"/>
                <a:t>A kdo je jejich syn?</a:t>
              </a:r>
            </a:p>
            <a:p>
              <a:pPr algn="ctr"/>
              <a:r>
                <a:rPr lang="cs-CZ" sz="2400" dirty="0" smtClean="0"/>
                <a:t>  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084000" y="2357430"/>
            <a:ext cx="3060000" cy="2376000"/>
            <a:chOff x="0" y="0"/>
            <a:chExt cx="3060000" cy="2376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15" name="Obdélník 14"/>
            <p:cNvSpPr/>
            <p:nvPr/>
          </p:nvSpPr>
          <p:spPr>
            <a:xfrm>
              <a:off x="0" y="0"/>
              <a:ext cx="3060000" cy="2376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85720" y="142852"/>
              <a:ext cx="2500330" cy="83099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Řekni stručný životopis Karla IV. 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071802" y="2376000"/>
            <a:ext cx="3060000" cy="2304000"/>
            <a:chOff x="3071802" y="2357430"/>
            <a:chExt cx="3060000" cy="2304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18" name="Obdélník 17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357554" y="2500306"/>
              <a:ext cx="2428892" cy="156966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5. Které významné stavby, vzrostly za jeho vlády? 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084000" y="4644570"/>
            <a:ext cx="3060000" cy="2232000"/>
            <a:chOff x="6084000" y="4626000"/>
            <a:chExt cx="3060000" cy="2232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21" name="Obdélník 20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286512" y="4714884"/>
              <a:ext cx="2714644" cy="120032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6</a:t>
              </a:r>
              <a:r>
                <a:rPr lang="cs-CZ" sz="2400" dirty="0" smtClean="0"/>
                <a:t>. Jak  lidé nazývali Karla IV.  po jeho pohřbu? 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143636" y="0"/>
            <a:ext cx="3000364" cy="2357430"/>
            <a:chOff x="5910219" y="-18570"/>
            <a:chExt cx="3221980" cy="2376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5910219" y="-18570"/>
              <a:ext cx="3221980" cy="2376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357950" y="142852"/>
              <a:ext cx="2571768" cy="120978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7</a:t>
              </a:r>
              <a:r>
                <a:rPr lang="cs-CZ" sz="2400" dirty="0" smtClean="0"/>
                <a:t>. Kdo nastoupil na trůn po smrti Karla IV.?  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0" y="4626000"/>
            <a:ext cx="3060000" cy="2232000"/>
            <a:chOff x="0" y="4626000"/>
            <a:chExt cx="3060000" cy="2232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27" name="Obdélník 26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85720" y="4786322"/>
              <a:ext cx="2286016" cy="83099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Jaká to byla doba ?	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071802" y="0"/>
            <a:ext cx="3071834" cy="2374852"/>
            <a:chOff x="3071802" y="4626000"/>
            <a:chExt cx="3060000" cy="2232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30" name="Obdélník 29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3214678" y="4714884"/>
              <a:ext cx="2643206" cy="147524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9. Kdo byl druhým synem Karla IV.?      A jaká byla jeho přezdívka? </a:t>
              </a:r>
              <a:endParaRPr lang="cs-CZ" sz="2400" dirty="0"/>
            </a:p>
          </p:txBody>
        </p:sp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18570"/>
            <a:ext cx="9144000" cy="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3071802" y="4643446"/>
            <a:ext cx="3071834" cy="2214554"/>
            <a:chOff x="3139802" y="-79201"/>
            <a:chExt cx="2924000" cy="2376000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9" name="Obdélník 8"/>
            <p:cNvSpPr/>
            <p:nvPr/>
          </p:nvSpPr>
          <p:spPr>
            <a:xfrm>
              <a:off x="3139802" y="-79201"/>
              <a:ext cx="2924000" cy="2376000"/>
            </a:xfrm>
            <a:prstGeom prst="rect">
              <a:avLst/>
            </a:prstGeom>
            <a:grpFill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286116" y="132686"/>
              <a:ext cx="2643206" cy="208034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Jaký panovník  byl J. Lucemburský? Která pověstná slova pronesl ke své družině?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KONTROLNÍ OTÁZKY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071678"/>
            <a:ext cx="91440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obrázku jsou :    </a:t>
            </a:r>
          </a:p>
          <a:p>
            <a:r>
              <a:rPr lang="cs-CZ" sz="2400" dirty="0" smtClean="0"/>
              <a:t> </a:t>
            </a:r>
          </a:p>
          <a:p>
            <a:pPr algn="ctr"/>
            <a:r>
              <a:rPr lang="cs-CZ" sz="3600" b="1" dirty="0" smtClean="0"/>
              <a:t>_     _     _     _     _     _     _     _     _     _     _</a:t>
            </a:r>
          </a:p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     _     _     _     _     _     _     _        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32656"/>
            <a:ext cx="76159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Odpověz , dostaneš jedničku ???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25574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Kdo nechal korunovační klenoty zhotovit?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93305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Jak se nazývá královská koruna?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42910" y="5000636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Čím je koruna zdobena?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89672" y="4857760"/>
            <a:ext cx="4254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DRAHOKAMY A PERLAMI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43570" y="3786190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SVATOVÁCLAVSKÁ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00826" y="257174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KAREL IV.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48" y="5857892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Kde jsou korun. klenoty uloženy?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5008" y="5786454"/>
            <a:ext cx="4254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PRAŽSKÝ HRAD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928794" y="785794"/>
            <a:ext cx="6329378" cy="1143000"/>
          </a:xfrm>
        </p:spPr>
        <p:txBody>
          <a:bodyPr>
            <a:noAutofit/>
          </a:bodyPr>
          <a:lstStyle/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3000372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KORUNOVAČNÍ KLENOTY     </a:t>
            </a:r>
            <a:r>
              <a:rPr lang="cs-CZ" sz="1200" dirty="0" smtClean="0"/>
              <a:t>- 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people.cz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mag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articles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photo</a:t>
            </a:r>
            <a:r>
              <a:rPr lang="cs-CZ" sz="1200" dirty="0" smtClean="0">
                <a:hlinkClick r:id="rId2"/>
              </a:rPr>
              <a:t>/13555.jpg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2143116"/>
            <a:ext cx="55467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MOSTECKÁ VĚŽ, KARLŮV  MOST </a:t>
            </a:r>
            <a:r>
              <a:rPr lang="cs-CZ" sz="1200" dirty="0" smtClean="0"/>
              <a:t>- 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franzferdinand.cz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prahavez.jpg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2416726"/>
            <a:ext cx="4762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KARLŠTEJN -  </a:t>
            </a:r>
            <a:r>
              <a:rPr lang="cs-CZ" sz="1200" dirty="0" smtClean="0">
                <a:hlinkClick r:id="rId4"/>
              </a:rPr>
              <a:t>http://nd01.jxs.cz/162/136/e6046bb9de_38857408_o2.jpg</a:t>
            </a:r>
            <a:r>
              <a:rPr lang="cs-CZ" sz="1200" dirty="0" smtClean="0"/>
              <a:t>-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2714620"/>
            <a:ext cx="58055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MANŽELKY KARLA IV. </a:t>
            </a:r>
            <a:r>
              <a:rPr lang="cs-CZ" sz="1200" dirty="0" smtClean="0"/>
              <a:t>- 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gvp.cz</a:t>
            </a:r>
            <a:r>
              <a:rPr lang="cs-CZ" sz="1200" dirty="0" smtClean="0">
                <a:hlinkClick r:id="rId5"/>
              </a:rPr>
              <a:t>/~</a:t>
            </a:r>
            <a:r>
              <a:rPr lang="cs-CZ" sz="1200" dirty="0" err="1" smtClean="0">
                <a:hlinkClick r:id="rId5"/>
              </a:rPr>
              <a:t>janotova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karel</a:t>
            </a:r>
            <a:r>
              <a:rPr lang="cs-CZ" sz="1200" dirty="0" smtClean="0">
                <a:hlinkClick r:id="rId5"/>
              </a:rPr>
              <a:t>%20a%20man%C5%</a:t>
            </a:r>
            <a:r>
              <a:rPr lang="cs-CZ" sz="1200" dirty="0" err="1" smtClean="0">
                <a:hlinkClick r:id="rId5"/>
              </a:rPr>
              <a:t>BEelky.jpg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870</TotalTime>
  <Words>313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KONTROLNÍ OTÁZKY</vt:lpstr>
      <vt:lpstr>Prezentace aplikace PowerPoint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50</cp:revision>
  <dcterms:created xsi:type="dcterms:W3CDTF">2011-10-08T20:00:52Z</dcterms:created>
  <dcterms:modified xsi:type="dcterms:W3CDTF">2011-11-30T09:03:58Z</dcterms:modified>
</cp:coreProperties>
</file>