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handoutMasterIdLst>
    <p:handoutMasterId r:id="rId16"/>
  </p:handoutMasterIdLst>
  <p:sldIdLst>
    <p:sldId id="274" r:id="rId2"/>
    <p:sldId id="275" r:id="rId3"/>
    <p:sldId id="257" r:id="rId4"/>
    <p:sldId id="258" r:id="rId5"/>
    <p:sldId id="268" r:id="rId6"/>
    <p:sldId id="259" r:id="rId7"/>
    <p:sldId id="273" r:id="rId8"/>
    <p:sldId id="260" r:id="rId9"/>
    <p:sldId id="261" r:id="rId10"/>
    <p:sldId id="269" r:id="rId11"/>
    <p:sldId id="270" r:id="rId12"/>
    <p:sldId id="271" r:id="rId13"/>
    <p:sldId id="272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6600"/>
    <a:srgbClr val="0BC114"/>
    <a:srgbClr val="38A030"/>
    <a:srgbClr val="C04CA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06" autoAdjust="0"/>
    <p:restoredTop sz="94660"/>
  </p:normalViewPr>
  <p:slideViewPr>
    <p:cSldViewPr>
      <p:cViewPr varScale="1">
        <p:scale>
          <a:sx n="74" d="100"/>
          <a:sy n="74" d="100"/>
        </p:scale>
        <p:origin x="-1278" y="-58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60" d="100"/>
          <a:sy n="60" d="100"/>
        </p:scale>
        <p:origin x="-1716" y="-5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041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5F6956C3-9E2F-4DB3-919E-AFF2B3EBF1AA}" type="datetimeFigureOut">
              <a:rPr lang="cs-CZ"/>
              <a:pPr>
                <a:defRPr/>
              </a:pPr>
              <a:t>20.2.2014</a:t>
            </a:fld>
            <a:endParaRPr lang="cs-CZ"/>
          </a:p>
        </p:txBody>
      </p:sp>
      <p:sp>
        <p:nvSpPr>
          <p:cNvPr id="6042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042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18D29472-11DA-4CF9-BF49-5088AF91AC2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368617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143193ED-1D89-4EF8-9CAC-B8D90977BD2A}" type="datetimeFigureOut">
              <a:rPr lang="cs-CZ"/>
              <a:pPr>
                <a:defRPr/>
              </a:pPr>
              <a:t>20.2.2014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832313AE-5557-4A69-8CCB-2AEEA951C7A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9018251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433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331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12D9CBCD-0B19-4DAF-AC26-D53B1D8FE44B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3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434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BB240BFD-87C2-465A-B668-5001785EE78E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4</a:t>
            </a:fld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638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5364" name="Zástupný symbol pro číslo snímku 3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 anchor="b"/>
          <a:lstStyle/>
          <a:p>
            <a:pPr algn="r">
              <a:defRPr/>
            </a:pPr>
            <a:fld id="{BA438CC9-D5D6-433D-B3C7-4AF1743E63BD}" type="slidenum">
              <a:rPr lang="cs-CZ" sz="1200">
                <a:latin typeface="+mn-lt"/>
              </a:rPr>
              <a:pPr algn="r">
                <a:defRPr/>
              </a:pPr>
              <a:t>5</a:t>
            </a:fld>
            <a:endParaRPr lang="cs-CZ" sz="1200">
              <a:latin typeface="+mn-lt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41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638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8E12EAFC-5337-4475-9727-7D209E89BC1D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6</a:t>
            </a:fld>
            <a:endParaRPr lang="cs-CZ" dirty="0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843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638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AB54EAC5-C021-4C5C-86B6-66794CF3AE99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7</a:t>
            </a:fld>
            <a:endParaRPr lang="cs-CZ" dirty="0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945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741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2A7FA244-A424-4C04-AE33-C9B8F4BABFEC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8</a:t>
            </a:fld>
            <a:endParaRPr lang="cs-CZ" dirty="0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048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843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9546B911-CA5F-4686-9EFB-6E45451E2F36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9</a:t>
            </a:fld>
            <a:endParaRPr lang="cs-CZ" dirty="0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42E831-3541-4783-A097-A24F27203FCA}" type="datetimeFigureOut">
              <a:rPr lang="cs-CZ"/>
              <a:pPr>
                <a:defRPr/>
              </a:pPr>
              <a:t>20.2.2014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B14854-2665-4470-ADA5-C40225C03CD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0B27F9-38BC-4420-ABAC-8C523E0E673E}" type="datetimeFigureOut">
              <a:rPr lang="cs-CZ"/>
              <a:pPr>
                <a:defRPr/>
              </a:pPr>
              <a:t>20.2.2014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4F4566-D252-469A-A9AC-0EEE4342D25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F54353-030A-443F-9EEF-2CE3B41A7C67}" type="datetimeFigureOut">
              <a:rPr lang="cs-CZ"/>
              <a:pPr>
                <a:defRPr/>
              </a:pPr>
              <a:t>20.2.2014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C7562B-3E54-4580-96FD-5186A67BF0D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BF0849-86E1-4AC8-9F8A-9493933E6B5C}" type="datetimeFigureOut">
              <a:rPr lang="cs-CZ"/>
              <a:pPr>
                <a:defRPr/>
              </a:pPr>
              <a:t>20.2.2014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AEC336-ECE2-46D9-B83E-3F3E71C6017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2DC28E-13C7-4F9F-98DB-C8AB1FB67DFA}" type="datetimeFigureOut">
              <a:rPr lang="cs-CZ"/>
              <a:pPr>
                <a:defRPr/>
              </a:pPr>
              <a:t>20.2.2014</a:t>
            </a:fld>
            <a:endParaRPr lang="cs-CZ" dirty="0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C1B318-138A-4422-A484-A8C888EBF33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4E111E-5738-47D2-A421-23B8B1DDC67C}" type="datetimeFigureOut">
              <a:rPr lang="cs-CZ"/>
              <a:pPr>
                <a:defRPr/>
              </a:pPr>
              <a:t>20.2.2014</a:t>
            </a:fld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734576-24BB-4616-B681-BB3D5BE4F40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49A138-4947-440E-825E-3E0C7E5BD863}" type="datetimeFigureOut">
              <a:rPr lang="cs-CZ"/>
              <a:pPr>
                <a:defRPr/>
              </a:pPr>
              <a:t>20.2.2014</a:t>
            </a:fld>
            <a:endParaRPr lang="cs-CZ" dirty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D2A1A7-9EEF-4992-B35A-C974D0D2529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A1808E-37BA-4EE2-9635-203CEDBDF677}" type="datetimeFigureOut">
              <a:rPr lang="cs-CZ"/>
              <a:pPr>
                <a:defRPr/>
              </a:pPr>
              <a:t>20.2.2014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3D81AD-9CBA-493A-9D4C-405A720D320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E8032C-385A-4EBF-9775-7B76EF24D331}" type="datetimeFigureOut">
              <a:rPr lang="cs-CZ"/>
              <a:pPr>
                <a:defRPr/>
              </a:pPr>
              <a:t>20.2.2014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6524F0-584F-40E3-AFC0-951E00A817E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697A9F-E2CA-4A69-B92F-F2F162FE3527}" type="datetimeFigureOut">
              <a:rPr lang="cs-CZ"/>
              <a:pPr>
                <a:defRPr/>
              </a:pPr>
              <a:t>20.2.2014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2206B4-BCAF-49D4-8C94-84BFD892381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EAC479-6B97-450C-881C-1DD25BEA52DB}" type="datetimeFigureOut">
              <a:rPr lang="cs-CZ"/>
              <a:pPr>
                <a:defRPr/>
              </a:pPr>
              <a:t>20.2.2014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8CBDAD-C0B7-4F3C-BC3C-BF6EAFF150C3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5DC52A-3D72-48AE-8AE7-F9838DCDD788}" type="datetimeFigureOut">
              <a:rPr lang="cs-CZ"/>
              <a:pPr>
                <a:defRPr/>
              </a:pPr>
              <a:t>20.2.2014</a:t>
            </a:fld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54F857-3F3D-41F2-BB06-EFDC4871C8A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Nadpis a 4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sz="quarter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57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75762B-A058-40C6-B376-FDDF1AE7ED31}" type="datetimeFigureOut">
              <a:rPr lang="cs-CZ"/>
              <a:pPr>
                <a:defRPr/>
              </a:pPr>
              <a:t>20.2.2014</a:t>
            </a:fld>
            <a:endParaRPr lang="cs-CZ" dirty="0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12366-8E59-40E3-B943-B54DCA3B8833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38A030"/>
            </a:gs>
            <a:gs pos="17999">
              <a:schemeClr val="accent3">
                <a:lumMod val="40000"/>
                <a:lumOff val="60000"/>
              </a:schemeClr>
            </a:gs>
            <a:gs pos="36000">
              <a:schemeClr val="accent3">
                <a:lumMod val="60000"/>
                <a:lumOff val="40000"/>
              </a:schemeClr>
            </a:gs>
            <a:gs pos="61000">
              <a:schemeClr val="accent3">
                <a:lumMod val="75000"/>
              </a:schemeClr>
            </a:gs>
            <a:gs pos="82001">
              <a:schemeClr val="accent3">
                <a:lumMod val="50000"/>
              </a:schemeClr>
            </a:gs>
            <a:gs pos="100000">
              <a:srgbClr val="0BC114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337D5A1-E29E-456A-B356-FE728E83FC27}" type="datetimeFigureOut">
              <a:rPr lang="cs-CZ"/>
              <a:pPr>
                <a:defRPr/>
              </a:pPr>
              <a:t>20.2.2014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5F6A0015-5603-4F87-8A57-DB9AD16EB3B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f/fc/Kos_cerny.jpg" TargetMode="External"/><Relationship Id="rId13" Type="http://schemas.openxmlformats.org/officeDocument/2006/relationships/hyperlink" Target="http://upload.wikimedia.org/wikipedia/commons/d/d5/White_Stork_%28Ciconia_ciconia%29.jpg" TargetMode="External"/><Relationship Id="rId3" Type="http://schemas.openxmlformats.org/officeDocument/2006/relationships/image" Target="../media/image16.jpeg"/><Relationship Id="rId7" Type="http://schemas.openxmlformats.org/officeDocument/2006/relationships/hyperlink" Target="http://upload.wikimedia.org/wikipedia/commons/2/2d/Parus_major_m.jpg" TargetMode="External"/><Relationship Id="rId12" Type="http://schemas.openxmlformats.org/officeDocument/2006/relationships/hyperlink" Target="http://upload.wikimedia.org/wikipedia/commons/0/06/Delichon_urbicum_10.jpg" TargetMode="External"/><Relationship Id="rId2" Type="http://schemas.openxmlformats.org/officeDocument/2006/relationships/image" Target="../media/image15.jpeg"/><Relationship Id="rId16" Type="http://schemas.openxmlformats.org/officeDocument/2006/relationships/hyperlink" Target="http://upload.wikimedia.org/wikipedia/commons/f/f1/Alcedo_atthis_2_(Lukasz_Lukasik).jpg" TargetMode="External"/><Relationship Id="rId1" Type="http://schemas.openxmlformats.org/officeDocument/2006/relationships/slideLayout" Target="../slideLayouts/slideLayout13.xml"/><Relationship Id="rId6" Type="http://schemas.openxmlformats.org/officeDocument/2006/relationships/hyperlink" Target="http://www.priroda.cz/lexikon.php?detail=289" TargetMode="External"/><Relationship Id="rId11" Type="http://schemas.openxmlformats.org/officeDocument/2006/relationships/hyperlink" Target="http://upload.wikimedia.org/wikipedia/commons/2/24/Common_kestrel_falco_tinnunculus.jpg" TargetMode="External"/><Relationship Id="rId5" Type="http://schemas.openxmlformats.org/officeDocument/2006/relationships/hyperlink" Target="http://upload.wikimedia.org/wikipedia/commons/4/42/Phalacrocorax_carbo1.jpg" TargetMode="External"/><Relationship Id="rId15" Type="http://schemas.openxmlformats.org/officeDocument/2006/relationships/hyperlink" Target="http://upload.wikimedia.org/wikipedia/commons/1/11/Two_Swans_In_Water.jpg" TargetMode="External"/><Relationship Id="rId10" Type="http://schemas.openxmlformats.org/officeDocument/2006/relationships/hyperlink" Target="http://upload.wikimedia.org/wikipedia/commons/3/33/House_sparrowIII.jpg" TargetMode="External"/><Relationship Id="rId4" Type="http://schemas.openxmlformats.org/officeDocument/2006/relationships/image" Target="../media/image17.jpeg"/><Relationship Id="rId9" Type="http://schemas.openxmlformats.org/officeDocument/2006/relationships/hyperlink" Target="http://upload.wikimedia.org/wikipedia/commons/c/c5/Greylag-Goose.jpg" TargetMode="External"/><Relationship Id="rId14" Type="http://schemas.openxmlformats.org/officeDocument/2006/relationships/hyperlink" Target="http://upload.wikimedia.org/wikipedia/commons/9/97/Waldohreule_in_freier_Wildbahn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3"/>
          </a:solidFill>
          <a:scene3d>
            <a:camera prst="isometricRightUp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cs-CZ"/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1403350" y="4509120"/>
            <a:ext cx="6264275" cy="1944215"/>
          </a:xfrm>
          <a:prstGeom prst="rect">
            <a:avLst/>
          </a:prstGeom>
        </p:spPr>
        <p:txBody>
          <a:bodyPr anchor="ctr"/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defRPr/>
            </a:pPr>
            <a:r>
              <a:rPr lang="cs-CZ" sz="2400" dirty="0">
                <a:solidFill>
                  <a:srgbClr val="006600"/>
                </a:solidFill>
                <a:latin typeface="Calibri" pitchFamily="34" charset="0"/>
                <a:ea typeface="+mj-ea"/>
                <a:cs typeface="+mj-cs"/>
              </a:rPr>
              <a:t>Vypracovala:	Mgr. Marcela </a:t>
            </a:r>
            <a:r>
              <a:rPr lang="cs-CZ" sz="2400" dirty="0" smtClean="0">
                <a:solidFill>
                  <a:srgbClr val="006600"/>
                </a:solidFill>
                <a:latin typeface="Calibri" pitchFamily="34" charset="0"/>
                <a:ea typeface="+mj-ea"/>
                <a:cs typeface="+mj-cs"/>
              </a:rPr>
              <a:t>Minaříková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sz="2400" dirty="0">
                <a:solidFill>
                  <a:srgbClr val="006600"/>
                </a:solidFill>
                <a:latin typeface="Calibri" pitchFamily="34" charset="0"/>
                <a:ea typeface="+mj-ea"/>
                <a:cs typeface="+mj-cs"/>
              </a:rPr>
              <a:t>	</a:t>
            </a:r>
            <a:r>
              <a:rPr lang="cs-CZ" sz="2400" dirty="0" smtClean="0">
                <a:solidFill>
                  <a:srgbClr val="006600"/>
                </a:solidFill>
                <a:latin typeface="Calibri" pitchFamily="34" charset="0"/>
                <a:ea typeface="+mj-ea"/>
                <a:cs typeface="+mj-cs"/>
              </a:rPr>
              <a:t>	Mgr. Světlana </a:t>
            </a:r>
            <a:r>
              <a:rPr lang="cs-CZ" sz="2400" dirty="0" err="1" smtClean="0">
                <a:solidFill>
                  <a:srgbClr val="006600"/>
                </a:solidFill>
                <a:latin typeface="Calibri" pitchFamily="34" charset="0"/>
                <a:ea typeface="+mj-ea"/>
                <a:cs typeface="+mj-cs"/>
              </a:rPr>
              <a:t>Čumalová</a:t>
            </a:r>
            <a:endParaRPr lang="cs-CZ" sz="2400" dirty="0">
              <a:solidFill>
                <a:srgbClr val="006600"/>
              </a:solidFill>
              <a:latin typeface="Calibri" pitchFamily="34" charset="0"/>
              <a:ea typeface="+mj-ea"/>
              <a:cs typeface="+mj-cs"/>
            </a:endParaRPr>
          </a:p>
          <a:p>
            <a:pPr fontAlgn="auto">
              <a:spcAft>
                <a:spcPts val="0"/>
              </a:spcAft>
              <a:defRPr/>
            </a:pPr>
            <a:r>
              <a:rPr lang="cs-CZ" sz="2400" dirty="0">
                <a:solidFill>
                  <a:srgbClr val="006600"/>
                </a:solidFill>
                <a:latin typeface="Calibri" pitchFamily="34" charset="0"/>
                <a:ea typeface="+mj-ea"/>
                <a:cs typeface="+mj-cs"/>
              </a:rPr>
              <a:t>Téma:</a:t>
            </a:r>
            <a:r>
              <a:rPr lang="cs-CZ" sz="2400">
                <a:solidFill>
                  <a:srgbClr val="006600"/>
                </a:solidFill>
                <a:latin typeface="Calibri" pitchFamily="34" charset="0"/>
                <a:ea typeface="+mj-ea"/>
                <a:cs typeface="+mj-cs"/>
              </a:rPr>
              <a:t>	</a:t>
            </a:r>
            <a:r>
              <a:rPr lang="cs-CZ" sz="2400" smtClean="0">
                <a:solidFill>
                  <a:srgbClr val="006600"/>
                </a:solidFill>
                <a:latin typeface="Calibri" pitchFamily="34" charset="0"/>
                <a:ea typeface="+mj-ea"/>
                <a:cs typeface="+mj-cs"/>
              </a:rPr>
              <a:t>19 Ptáci </a:t>
            </a:r>
            <a:r>
              <a:rPr lang="cs-CZ" sz="2400" dirty="0" smtClean="0">
                <a:solidFill>
                  <a:srgbClr val="006600"/>
                </a:solidFill>
                <a:latin typeface="Calibri" pitchFamily="34" charset="0"/>
                <a:ea typeface="+mj-ea"/>
                <a:cs typeface="+mj-cs"/>
              </a:rPr>
              <a:t>- skrývačka</a:t>
            </a:r>
            <a:r>
              <a:rPr lang="cs-CZ" sz="2400" dirty="0">
                <a:solidFill>
                  <a:srgbClr val="006600"/>
                </a:solidFill>
                <a:latin typeface="Calibri" pitchFamily="34" charset="0"/>
                <a:ea typeface="+mj-ea"/>
                <a:cs typeface="+mj-cs"/>
              </a:rPr>
              <a:t/>
            </a:r>
            <a:br>
              <a:rPr lang="cs-CZ" sz="2400" dirty="0">
                <a:solidFill>
                  <a:srgbClr val="006600"/>
                </a:solidFill>
                <a:latin typeface="Calibri" pitchFamily="34" charset="0"/>
                <a:ea typeface="+mj-ea"/>
                <a:cs typeface="+mj-cs"/>
              </a:rPr>
            </a:br>
            <a:r>
              <a:rPr lang="cs-CZ" sz="2400" dirty="0">
                <a:solidFill>
                  <a:srgbClr val="006600"/>
                </a:solidFill>
                <a:latin typeface="Calibri" pitchFamily="34" charset="0"/>
                <a:ea typeface="+mj-ea"/>
                <a:cs typeface="+mj-cs"/>
              </a:rPr>
              <a:t>Vznik:</a:t>
            </a:r>
            <a:r>
              <a:rPr lang="cs-CZ" sz="2400">
                <a:solidFill>
                  <a:srgbClr val="006600"/>
                </a:solidFill>
                <a:latin typeface="Calibri" pitchFamily="34" charset="0"/>
                <a:ea typeface="+mj-ea"/>
                <a:cs typeface="+mj-cs"/>
              </a:rPr>
              <a:t>	</a:t>
            </a:r>
            <a:r>
              <a:rPr lang="cs-CZ" sz="2400" smtClean="0">
                <a:solidFill>
                  <a:srgbClr val="006600"/>
                </a:solidFill>
                <a:latin typeface="Calibri" pitchFamily="34" charset="0"/>
                <a:ea typeface="+mj-ea"/>
                <a:cs typeface="+mj-cs"/>
              </a:rPr>
              <a:t>listopad </a:t>
            </a:r>
            <a:r>
              <a:rPr lang="cs-CZ" sz="2400" dirty="0">
                <a:solidFill>
                  <a:srgbClr val="006600"/>
                </a:solidFill>
                <a:latin typeface="Calibri" pitchFamily="34" charset="0"/>
                <a:ea typeface="+mj-ea"/>
                <a:cs typeface="+mj-cs"/>
              </a:rPr>
              <a:t>2011</a:t>
            </a:r>
            <a:br>
              <a:rPr lang="cs-CZ" sz="2400" dirty="0">
                <a:solidFill>
                  <a:srgbClr val="006600"/>
                </a:solidFill>
                <a:latin typeface="Calibri" pitchFamily="34" charset="0"/>
                <a:ea typeface="+mj-ea"/>
                <a:cs typeface="+mj-cs"/>
              </a:rPr>
            </a:br>
            <a:r>
              <a:rPr lang="cs-CZ" sz="2400" dirty="0">
                <a:solidFill>
                  <a:srgbClr val="006600"/>
                </a:solidFill>
                <a:latin typeface="Calibri" pitchFamily="34" charset="0"/>
                <a:ea typeface="+mj-ea"/>
                <a:cs typeface="+mj-cs"/>
              </a:rPr>
              <a:t>Číslo projektu</a:t>
            </a:r>
            <a:r>
              <a:rPr lang="cs-CZ" sz="2400">
                <a:solidFill>
                  <a:srgbClr val="006600"/>
                </a:solidFill>
                <a:latin typeface="Calibri" pitchFamily="34" charset="0"/>
                <a:ea typeface="+mj-ea"/>
                <a:cs typeface="+mj-cs"/>
              </a:rPr>
              <a:t>: </a:t>
            </a:r>
            <a:r>
              <a:rPr lang="cs-CZ" sz="2400">
                <a:solidFill>
                  <a:srgbClr val="006600"/>
                </a:solidFill>
              </a:rPr>
              <a:t>CZ.1.07/1.</a:t>
            </a:r>
            <a:r>
              <a:rPr lang="cs-CZ" sz="2400">
                <a:solidFill>
                  <a:schemeClr val="accent3">
                    <a:lumMod val="60000"/>
                    <a:lumOff val="40000"/>
                  </a:schemeClr>
                </a:solidFill>
              </a:rPr>
              <a:t>4.00/21.2787</a:t>
            </a:r>
            <a:endParaRPr lang="cs-CZ" sz="2400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1476375" y="2205038"/>
            <a:ext cx="3959225" cy="1368425"/>
          </a:xfrm>
          <a:prstGeom prst="rect">
            <a:avLst/>
          </a:prstGeom>
          <a:ln w="38100">
            <a:noFill/>
          </a:ln>
        </p:spPr>
        <p:txBody>
          <a:bodyPr/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marL="342900" indent="-342900" algn="ctr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4000" b="1" dirty="0">
                <a:solidFill>
                  <a:srgbClr val="006600"/>
                </a:solidFill>
                <a:latin typeface="Calibri" pitchFamily="34" charset="0"/>
              </a:rPr>
              <a:t>Základní škola</a:t>
            </a:r>
          </a:p>
          <a:p>
            <a:pPr marL="342900" indent="-342900" algn="ctr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4000" b="1" dirty="0">
                <a:solidFill>
                  <a:srgbClr val="006600"/>
                </a:solidFill>
                <a:latin typeface="Calibri" pitchFamily="34" charset="0"/>
              </a:rPr>
              <a:t>Jana </a:t>
            </a:r>
            <a:r>
              <a:rPr lang="cs-CZ" sz="4000" b="1" dirty="0" err="1">
                <a:solidFill>
                  <a:srgbClr val="006600"/>
                </a:solidFill>
                <a:latin typeface="Calibri" pitchFamily="34" charset="0"/>
              </a:rPr>
              <a:t>Noháče</a:t>
            </a:r>
            <a:endParaRPr lang="cs-CZ" sz="4000" b="1" dirty="0">
              <a:solidFill>
                <a:srgbClr val="006600"/>
              </a:solidFill>
              <a:latin typeface="Calibri" pitchFamily="34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750" y="369888"/>
            <a:ext cx="5767388" cy="1114425"/>
          </a:xfrm>
          <a:prstGeom prst="rect">
            <a:avLst/>
          </a:prstGeom>
          <a:noFill/>
          <a:ln w="38100">
            <a:solidFill>
              <a:srgbClr val="38A030"/>
            </a:solidFill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1331913" y="4068763"/>
            <a:ext cx="6480175" cy="461962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cs-CZ" sz="2400" b="1" smtClean="0">
                <a:solidFill>
                  <a:srgbClr val="006600"/>
                </a:solidFill>
                <a:latin typeface="Calibri" pitchFamily="34" charset="0"/>
              </a:rPr>
              <a:t>VY_32_INOVACE_1 Břeclavsko v ČR</a:t>
            </a:r>
            <a:endParaRPr lang="cs-CZ" sz="2400" b="1" dirty="0">
              <a:solidFill>
                <a:srgbClr val="006600"/>
              </a:solidFill>
              <a:latin typeface="Calibri" pitchFamily="34" charset="0"/>
            </a:endParaRPr>
          </a:p>
        </p:txBody>
      </p:sp>
      <p:pic>
        <p:nvPicPr>
          <p:cNvPr id="7" name="Obrázek 6" descr="skolacervena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80063" y="1700213"/>
            <a:ext cx="2976562" cy="2233612"/>
          </a:xfrm>
          <a:prstGeom prst="rect">
            <a:avLst/>
          </a:prstGeom>
          <a:noFill/>
          <a:ln w="9525">
            <a:solidFill>
              <a:srgbClr val="0BC114"/>
            </a:solidFill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 txBox="1">
            <a:spLocks/>
          </p:cNvSpPr>
          <p:nvPr/>
        </p:nvSpPr>
        <p:spPr bwMode="auto">
          <a:xfrm>
            <a:off x="1286" y="264422"/>
            <a:ext cx="9144000" cy="9286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defRPr/>
            </a:pPr>
            <a:r>
              <a:rPr lang="cs-CZ" sz="3600" b="1" smtClean="0">
                <a:solidFill>
                  <a:srgbClr val="006600"/>
                </a:solidFill>
                <a:latin typeface="Franklin Gothic Medium" pitchFamily="34" charset="0"/>
              </a:rPr>
              <a:t>Anotace – Ptáci žijící na Břeclavsku</a:t>
            </a:r>
            <a:endParaRPr lang="cs-CZ" sz="8600" b="1" dirty="0" smtClean="0">
              <a:solidFill>
                <a:srgbClr val="006600"/>
              </a:solidFill>
              <a:latin typeface="Franklin Gothic Medium" pitchFamily="34" charset="0"/>
            </a:endParaRP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614757" y="1340768"/>
            <a:ext cx="7961509" cy="496855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mtClean="0">
                <a:solidFill>
                  <a:srgbClr val="003300"/>
                </a:solidFill>
              </a:rPr>
              <a:t>procvičování učiva o živočiších - ptácích v regionu hravou formou – skrývačky.</a:t>
            </a:r>
          </a:p>
          <a:p>
            <a:r>
              <a:rPr lang="cs-CZ" smtClean="0">
                <a:solidFill>
                  <a:srgbClr val="003300"/>
                </a:solidFill>
              </a:rPr>
              <a:t>Učivo je pro žáky 3. – 5. ročníku ZŠ</a:t>
            </a:r>
          </a:p>
          <a:p>
            <a:r>
              <a:rPr lang="cs-CZ" smtClean="0">
                <a:solidFill>
                  <a:srgbClr val="003300"/>
                </a:solidFill>
              </a:rPr>
              <a:t>Žáci postupným odkrýváním čtverečků poznávají na fotografiích zvířata žíjící v  jejich regionu.</a:t>
            </a:r>
          </a:p>
          <a:p>
            <a:r>
              <a:rPr lang="cs-CZ" smtClean="0">
                <a:solidFill>
                  <a:srgbClr val="003300"/>
                </a:solidFill>
              </a:rPr>
              <a:t>hra může probíhat formou soutěže či motivace k další práci – referáty, projekty apod.</a:t>
            </a:r>
            <a:endParaRPr lang="cs-CZ" dirty="0">
              <a:solidFill>
                <a:srgbClr val="0033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ctrTitle" idx="4294967295"/>
          </p:nvPr>
        </p:nvSpPr>
        <p:spPr>
          <a:xfrm>
            <a:off x="250825" y="214313"/>
            <a:ext cx="8178800" cy="928687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cs-CZ" sz="3600" b="1" dirty="0" smtClean="0">
                <a:solidFill>
                  <a:schemeClr val="accent3">
                    <a:lumMod val="75000"/>
                  </a:schemeClr>
                </a:solidFill>
                <a:latin typeface="Franklin Gothic Medium" pitchFamily="34" charset="0"/>
              </a:rPr>
              <a:t>Živočichové na Břeclavsku - Ptáci</a:t>
            </a:r>
            <a:endParaRPr lang="cs-CZ" sz="8600" b="1" dirty="0" smtClean="0">
              <a:solidFill>
                <a:schemeClr val="accent3">
                  <a:lumMod val="75000"/>
                </a:schemeClr>
              </a:solidFill>
              <a:latin typeface="Franklin Gothic Medium" pitchFamily="34" charset="0"/>
            </a:endParaRPr>
          </a:p>
        </p:txBody>
      </p:sp>
      <p:sp>
        <p:nvSpPr>
          <p:cNvPr id="2051" name="Zástupný symbol pro zápatí 3"/>
          <p:cNvSpPr txBox="1">
            <a:spLocks noGrp="1"/>
          </p:cNvSpPr>
          <p:nvPr/>
        </p:nvSpPr>
        <p:spPr bwMode="auto">
          <a:xfrm>
            <a:off x="642938" y="6356350"/>
            <a:ext cx="7572375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endParaRPr lang="cs-CZ" sz="1200" i="1">
              <a:solidFill>
                <a:srgbClr val="898989"/>
              </a:solidFill>
              <a:latin typeface="Calibri" pitchFamily="34" charset="0"/>
            </a:endParaRPr>
          </a:p>
        </p:txBody>
      </p:sp>
      <p:sp>
        <p:nvSpPr>
          <p:cNvPr id="5" name="Oválný popisek 4"/>
          <p:cNvSpPr>
            <a:spLocks noChangeArrowheads="1"/>
          </p:cNvSpPr>
          <p:nvPr/>
        </p:nvSpPr>
        <p:spPr bwMode="auto">
          <a:xfrm>
            <a:off x="5929313" y="4857750"/>
            <a:ext cx="2978150" cy="1285875"/>
          </a:xfrm>
          <a:prstGeom prst="wedgeEllipseCallout">
            <a:avLst>
              <a:gd name="adj1" fmla="val -41759"/>
              <a:gd name="adj2" fmla="val 91459"/>
            </a:avLst>
          </a:prstGeom>
          <a:solidFill>
            <a:schemeClr val="accent3">
              <a:lumMod val="20000"/>
              <a:lumOff val="80000"/>
            </a:schemeClr>
          </a:solidFill>
          <a:ln w="25400" algn="ctr">
            <a:solidFill>
              <a:schemeClr val="accent3">
                <a:lumMod val="50000"/>
              </a:schemeClr>
            </a:solidFill>
            <a:miter lim="800000"/>
            <a:headEnd/>
            <a:tailEnd/>
          </a:ln>
        </p:spPr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accent3">
                    <a:lumMod val="50000"/>
                  </a:schemeClr>
                </a:solidFill>
                <a:latin typeface="+mn-lt"/>
              </a:rPr>
              <a:t>Pojďte si malinko zasoutěžit</a:t>
            </a:r>
            <a:r>
              <a:rPr lang="cs-CZ" sz="2400" dirty="0">
                <a:solidFill>
                  <a:schemeClr val="lt1"/>
                </a:solidFill>
                <a:latin typeface="+mn-lt"/>
              </a:rPr>
              <a:t>.</a:t>
            </a: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2740" y="3733984"/>
            <a:ext cx="3739903" cy="2804927"/>
          </a:xfrm>
          <a:prstGeom prst="rect">
            <a:avLst/>
          </a:prstGeom>
        </p:spPr>
      </p:pic>
      <p:pic>
        <p:nvPicPr>
          <p:cNvPr id="7" name="Zástupný symbol pro obsah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67944" y="1268759"/>
            <a:ext cx="2160240" cy="3240361"/>
          </a:xfrm>
          <a:prstGeom prst="rect">
            <a:avLst/>
          </a:prstGeom>
        </p:spPr>
      </p:pic>
      <p:pic>
        <p:nvPicPr>
          <p:cNvPr id="8" name="Zástupný symbol pro obsah 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0912" y="1268759"/>
            <a:ext cx="3657600" cy="2743200"/>
          </a:xfrm>
          <a:prstGeom prst="rect">
            <a:avLst/>
          </a:prstGeom>
        </p:spPr>
      </p:pic>
      <p:pic>
        <p:nvPicPr>
          <p:cNvPr id="9" name="Zástupný symbol pro obsah 4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39820" y="1268758"/>
            <a:ext cx="2430271" cy="3240361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3"/>
          <p:cNvSpPr>
            <a:spLocks noGrp="1"/>
          </p:cNvSpPr>
          <p:nvPr>
            <p:ph type="ctrTitle"/>
          </p:nvPr>
        </p:nvSpPr>
        <p:spPr>
          <a:xfrm>
            <a:off x="214313" y="857250"/>
            <a:ext cx="8715375" cy="5113338"/>
          </a:xfrm>
          <a:solidFill>
            <a:schemeClr val="accent6">
              <a:lumMod val="20000"/>
              <a:lumOff val="80000"/>
            </a:schemeClr>
          </a:solidFill>
        </p:spPr>
        <p:txBody>
          <a:bodyPr/>
          <a:lstStyle/>
          <a:p>
            <a:pPr eaLnBrk="1" hangingPunct="1">
              <a:defRPr/>
            </a:pPr>
            <a:r>
              <a:rPr lang="cs-CZ" sz="3600" b="1" dirty="0" smtClean="0"/>
              <a:t>Kdo jako první pozná, co je na obrázku, dostane od paní učitelky korálek. Kdo získá nejvíce korálků, vyhrává. </a:t>
            </a:r>
            <a:br>
              <a:rPr lang="cs-CZ" sz="3600" b="1" dirty="0" smtClean="0"/>
            </a:br>
            <a:r>
              <a:rPr lang="cs-CZ" sz="4800" b="1" dirty="0" smtClean="0">
                <a:solidFill>
                  <a:srgbClr val="10253F"/>
                </a:solidFill>
              </a:rPr>
              <a:t>Hodně štěstí !!!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" name="Zástupný symbol pro obsah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677184"/>
            <a:ext cx="6681190" cy="5488120"/>
          </a:xfrm>
          <a:prstGeom prst="rect">
            <a:avLst/>
          </a:prstGeom>
        </p:spPr>
      </p:pic>
      <p:sp>
        <p:nvSpPr>
          <p:cNvPr id="93" name="Rectangle 31"/>
          <p:cNvSpPr>
            <a:spLocks noChangeArrowheads="1"/>
          </p:cNvSpPr>
          <p:nvPr/>
        </p:nvSpPr>
        <p:spPr bwMode="auto">
          <a:xfrm>
            <a:off x="750888" y="544513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94" name="Rectangle 32"/>
          <p:cNvSpPr>
            <a:spLocks noChangeArrowheads="1"/>
          </p:cNvSpPr>
          <p:nvPr/>
        </p:nvSpPr>
        <p:spPr bwMode="auto">
          <a:xfrm>
            <a:off x="1831975" y="5429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95" name="Rectangle 33"/>
          <p:cNvSpPr>
            <a:spLocks noChangeArrowheads="1"/>
          </p:cNvSpPr>
          <p:nvPr/>
        </p:nvSpPr>
        <p:spPr bwMode="auto">
          <a:xfrm>
            <a:off x="2911475" y="5429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96" name="Rectangle 34"/>
          <p:cNvSpPr>
            <a:spLocks noChangeArrowheads="1"/>
          </p:cNvSpPr>
          <p:nvPr/>
        </p:nvSpPr>
        <p:spPr bwMode="auto">
          <a:xfrm>
            <a:off x="3990975" y="5429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97" name="Rectangle 35"/>
          <p:cNvSpPr>
            <a:spLocks noChangeArrowheads="1"/>
          </p:cNvSpPr>
          <p:nvPr/>
        </p:nvSpPr>
        <p:spPr bwMode="auto">
          <a:xfrm>
            <a:off x="5000625" y="5429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98" name="Rectangle 36"/>
          <p:cNvSpPr>
            <a:spLocks noChangeArrowheads="1"/>
          </p:cNvSpPr>
          <p:nvPr/>
        </p:nvSpPr>
        <p:spPr bwMode="auto">
          <a:xfrm>
            <a:off x="6080125" y="5445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99" name="Rectangle 37"/>
          <p:cNvSpPr>
            <a:spLocks noChangeArrowheads="1"/>
          </p:cNvSpPr>
          <p:nvPr/>
        </p:nvSpPr>
        <p:spPr bwMode="auto">
          <a:xfrm>
            <a:off x="7159625" y="5445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00" name="Rectangle 38"/>
          <p:cNvSpPr>
            <a:spLocks noChangeArrowheads="1"/>
          </p:cNvSpPr>
          <p:nvPr/>
        </p:nvSpPr>
        <p:spPr bwMode="auto">
          <a:xfrm>
            <a:off x="750888" y="1697038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01" name="Rectangle 39"/>
          <p:cNvSpPr>
            <a:spLocks noChangeArrowheads="1"/>
          </p:cNvSpPr>
          <p:nvPr/>
        </p:nvSpPr>
        <p:spPr bwMode="auto">
          <a:xfrm>
            <a:off x="1831975" y="16954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02" name="Rectangle 40"/>
          <p:cNvSpPr>
            <a:spLocks noChangeArrowheads="1"/>
          </p:cNvSpPr>
          <p:nvPr/>
        </p:nvSpPr>
        <p:spPr bwMode="auto">
          <a:xfrm>
            <a:off x="2909887" y="16970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03" name="Rectangle 41"/>
          <p:cNvSpPr>
            <a:spLocks noChangeArrowheads="1"/>
          </p:cNvSpPr>
          <p:nvPr/>
        </p:nvSpPr>
        <p:spPr bwMode="auto">
          <a:xfrm>
            <a:off x="3990975" y="16954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04" name="Rectangle 42"/>
          <p:cNvSpPr>
            <a:spLocks noChangeArrowheads="1"/>
          </p:cNvSpPr>
          <p:nvPr/>
        </p:nvSpPr>
        <p:spPr bwMode="auto">
          <a:xfrm>
            <a:off x="5000625" y="16954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05" name="Rectangle 43"/>
          <p:cNvSpPr>
            <a:spLocks noChangeArrowheads="1"/>
          </p:cNvSpPr>
          <p:nvPr/>
        </p:nvSpPr>
        <p:spPr bwMode="auto">
          <a:xfrm>
            <a:off x="6080125" y="16970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06" name="Rectangle 44"/>
          <p:cNvSpPr>
            <a:spLocks noChangeArrowheads="1"/>
          </p:cNvSpPr>
          <p:nvPr/>
        </p:nvSpPr>
        <p:spPr bwMode="auto">
          <a:xfrm>
            <a:off x="7159625" y="16970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07" name="Rectangle 45"/>
          <p:cNvSpPr>
            <a:spLocks noChangeArrowheads="1"/>
          </p:cNvSpPr>
          <p:nvPr/>
        </p:nvSpPr>
        <p:spPr bwMode="auto">
          <a:xfrm>
            <a:off x="750888" y="2849563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08" name="Rectangle 46"/>
          <p:cNvSpPr>
            <a:spLocks noChangeArrowheads="1"/>
          </p:cNvSpPr>
          <p:nvPr/>
        </p:nvSpPr>
        <p:spPr bwMode="auto">
          <a:xfrm>
            <a:off x="1831975" y="28479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09" name="Rectangle 47"/>
          <p:cNvSpPr>
            <a:spLocks noChangeArrowheads="1"/>
          </p:cNvSpPr>
          <p:nvPr/>
        </p:nvSpPr>
        <p:spPr bwMode="auto">
          <a:xfrm>
            <a:off x="2911475" y="28479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10" name="Rectangle 48"/>
          <p:cNvSpPr>
            <a:spLocks noChangeArrowheads="1"/>
          </p:cNvSpPr>
          <p:nvPr/>
        </p:nvSpPr>
        <p:spPr bwMode="auto">
          <a:xfrm>
            <a:off x="3990975" y="28479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11" name="Rectangle 49"/>
          <p:cNvSpPr>
            <a:spLocks noChangeArrowheads="1"/>
          </p:cNvSpPr>
          <p:nvPr/>
        </p:nvSpPr>
        <p:spPr bwMode="auto">
          <a:xfrm>
            <a:off x="5000625" y="28479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12" name="Rectangle 50"/>
          <p:cNvSpPr>
            <a:spLocks noChangeArrowheads="1"/>
          </p:cNvSpPr>
          <p:nvPr/>
        </p:nvSpPr>
        <p:spPr bwMode="auto">
          <a:xfrm>
            <a:off x="6080125" y="284956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13" name="Rectangle 51"/>
          <p:cNvSpPr>
            <a:spLocks noChangeArrowheads="1"/>
          </p:cNvSpPr>
          <p:nvPr/>
        </p:nvSpPr>
        <p:spPr bwMode="auto">
          <a:xfrm>
            <a:off x="7159625" y="284956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14" name="Rectangle 52"/>
          <p:cNvSpPr>
            <a:spLocks noChangeArrowheads="1"/>
          </p:cNvSpPr>
          <p:nvPr/>
        </p:nvSpPr>
        <p:spPr bwMode="auto">
          <a:xfrm>
            <a:off x="750888" y="4002088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15" name="Rectangle 53"/>
          <p:cNvSpPr>
            <a:spLocks noChangeArrowheads="1"/>
          </p:cNvSpPr>
          <p:nvPr/>
        </p:nvSpPr>
        <p:spPr bwMode="auto">
          <a:xfrm>
            <a:off x="1831975" y="40005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16" name="Rectangle 54"/>
          <p:cNvSpPr>
            <a:spLocks noChangeArrowheads="1"/>
          </p:cNvSpPr>
          <p:nvPr/>
        </p:nvSpPr>
        <p:spPr bwMode="auto">
          <a:xfrm>
            <a:off x="2911475" y="40005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17" name="Rectangle 55"/>
          <p:cNvSpPr>
            <a:spLocks noChangeArrowheads="1"/>
          </p:cNvSpPr>
          <p:nvPr/>
        </p:nvSpPr>
        <p:spPr bwMode="auto">
          <a:xfrm>
            <a:off x="3990975" y="40005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18" name="Rectangle 56"/>
          <p:cNvSpPr>
            <a:spLocks noChangeArrowheads="1"/>
          </p:cNvSpPr>
          <p:nvPr/>
        </p:nvSpPr>
        <p:spPr bwMode="auto">
          <a:xfrm>
            <a:off x="5000625" y="40005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19" name="Rectangle 57"/>
          <p:cNvSpPr>
            <a:spLocks noChangeArrowheads="1"/>
          </p:cNvSpPr>
          <p:nvPr/>
        </p:nvSpPr>
        <p:spPr bwMode="auto">
          <a:xfrm>
            <a:off x="6080125" y="40020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20" name="Rectangle 58"/>
          <p:cNvSpPr>
            <a:spLocks noChangeArrowheads="1"/>
          </p:cNvSpPr>
          <p:nvPr/>
        </p:nvSpPr>
        <p:spPr bwMode="auto">
          <a:xfrm>
            <a:off x="7159625" y="40020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21" name="Rectangle 59"/>
          <p:cNvSpPr>
            <a:spLocks noChangeArrowheads="1"/>
          </p:cNvSpPr>
          <p:nvPr/>
        </p:nvSpPr>
        <p:spPr bwMode="auto">
          <a:xfrm>
            <a:off x="750888" y="5154613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22" name="Rectangle 60"/>
          <p:cNvSpPr>
            <a:spLocks noChangeArrowheads="1"/>
          </p:cNvSpPr>
          <p:nvPr/>
        </p:nvSpPr>
        <p:spPr bwMode="auto">
          <a:xfrm>
            <a:off x="1831975" y="51530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23" name="Rectangle 61"/>
          <p:cNvSpPr>
            <a:spLocks noChangeArrowheads="1"/>
          </p:cNvSpPr>
          <p:nvPr/>
        </p:nvSpPr>
        <p:spPr bwMode="auto">
          <a:xfrm>
            <a:off x="2911475" y="51530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24" name="Rectangle 62"/>
          <p:cNvSpPr>
            <a:spLocks noChangeArrowheads="1"/>
          </p:cNvSpPr>
          <p:nvPr/>
        </p:nvSpPr>
        <p:spPr bwMode="auto">
          <a:xfrm>
            <a:off x="3990975" y="51530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25" name="Rectangle 63"/>
          <p:cNvSpPr>
            <a:spLocks noChangeArrowheads="1"/>
          </p:cNvSpPr>
          <p:nvPr/>
        </p:nvSpPr>
        <p:spPr bwMode="auto">
          <a:xfrm>
            <a:off x="5000625" y="51530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26" name="Rectangle 64"/>
          <p:cNvSpPr>
            <a:spLocks noChangeArrowheads="1"/>
          </p:cNvSpPr>
          <p:nvPr/>
        </p:nvSpPr>
        <p:spPr bwMode="auto">
          <a:xfrm>
            <a:off x="6080125" y="51546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27" name="Rectangle 65"/>
          <p:cNvSpPr>
            <a:spLocks noChangeArrowheads="1"/>
          </p:cNvSpPr>
          <p:nvPr/>
        </p:nvSpPr>
        <p:spPr bwMode="auto">
          <a:xfrm>
            <a:off x="7159625" y="51546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6" dur="20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4000"/>
                            </p:stCondLst>
                            <p:childTnLst>
                              <p:par>
                                <p:cTn id="8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9" dur="2000" fill="hold"/>
                                        <p:tgtEl>
                                          <p:spTgt spid="10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6000"/>
                            </p:stCondLst>
                            <p:childTnLst>
                              <p:par>
                                <p:cTn id="11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12" dur="20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8000"/>
                            </p:stCondLst>
                            <p:childTnLst>
                              <p:par>
                                <p:cTn id="14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15" dur="20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0"/>
                            </p:stCondLst>
                            <p:childTnLst>
                              <p:par>
                                <p:cTn id="17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18" dur="20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2000"/>
                            </p:stCondLst>
                            <p:childTnLst>
                              <p:par>
                                <p:cTn id="20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21" dur="20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4000"/>
                            </p:stCondLst>
                            <p:childTnLst>
                              <p:par>
                                <p:cTn id="23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24" dur="20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6000"/>
                            </p:stCondLst>
                            <p:childTnLst>
                              <p:par>
                                <p:cTn id="26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27" dur="20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8000"/>
                            </p:stCondLst>
                            <p:childTnLst>
                              <p:par>
                                <p:cTn id="29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30" dur="20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0000"/>
                            </p:stCondLst>
                            <p:childTnLst>
                              <p:par>
                                <p:cTn id="32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33" dur="20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600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36" dur="2000" fill="hold"/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8000"/>
                            </p:stCondLst>
                            <p:childTnLst>
                              <p:par>
                                <p:cTn id="38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39" dur="20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30000"/>
                            </p:stCondLst>
                            <p:childTnLst>
                              <p:par>
                                <p:cTn id="41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42" dur="20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32000"/>
                            </p:stCondLst>
                            <p:childTnLst>
                              <p:par>
                                <p:cTn id="44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45" dur="2000" fill="hold"/>
                                        <p:tgtEl>
                                          <p:spTgt spid="1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34000"/>
                            </p:stCondLst>
                            <p:childTnLst>
                              <p:par>
                                <p:cTn id="47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48" dur="20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36000"/>
                            </p:stCondLst>
                            <p:childTnLst>
                              <p:par>
                                <p:cTn id="50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51" dur="2000" fill="hold"/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38000"/>
                            </p:stCondLst>
                            <p:childTnLst>
                              <p:par>
                                <p:cTn id="53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54" dur="2000" fill="hold"/>
                                        <p:tgtEl>
                                          <p:spTgt spid="1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40000"/>
                            </p:stCondLst>
                            <p:childTnLst>
                              <p:par>
                                <p:cTn id="56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57" dur="20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44000"/>
                            </p:stCondLst>
                            <p:childTnLst>
                              <p:par>
                                <p:cTn id="59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60" dur="20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46000"/>
                            </p:stCondLst>
                            <p:childTnLst>
                              <p:par>
                                <p:cTn id="62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63" dur="2000" fill="hold"/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48000"/>
                            </p:stCondLst>
                            <p:childTnLst>
                              <p:par>
                                <p:cTn id="65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66" dur="2000" fill="hold"/>
                                        <p:tgtEl>
                                          <p:spTgt spid="1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50000"/>
                            </p:stCondLst>
                            <p:childTnLst>
                              <p:par>
                                <p:cTn id="68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69" dur="2000" fill="hold"/>
                                        <p:tgtEl>
                                          <p:spTgt spid="1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52000"/>
                            </p:stCondLst>
                            <p:childTnLst>
                              <p:par>
                                <p:cTn id="71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72" dur="2000" fill="hold"/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54000"/>
                            </p:stCondLst>
                            <p:childTnLst>
                              <p:par>
                                <p:cTn id="74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75" dur="2000" fill="hold"/>
                                        <p:tgtEl>
                                          <p:spTgt spid="1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56000"/>
                            </p:stCondLst>
                            <p:childTnLst>
                              <p:par>
                                <p:cTn id="77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78" dur="200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58000"/>
                            </p:stCondLst>
                            <p:childTnLst>
                              <p:par>
                                <p:cTn id="80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81" dur="2000" fill="hold"/>
                                        <p:tgtEl>
                                          <p:spTgt spid="1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60000"/>
                            </p:stCondLst>
                            <p:childTnLst>
                              <p:par>
                                <p:cTn id="83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84" dur="20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62000"/>
                            </p:stCondLst>
                            <p:childTnLst>
                              <p:par>
                                <p:cTn id="86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1.48148E-6 L -0.39757 1.48148E-6 " pathEditMode="relative" ptsTypes="AA">
                                      <p:cBhvr>
                                        <p:cTn id="87" dur="2000" fill="hold"/>
                                        <p:tgtEl>
                                          <p:spTgt spid="1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64000"/>
                            </p:stCondLst>
                            <p:childTnLst>
                              <p:par>
                                <p:cTn id="89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85185E-6 L 0.2915 0.35301 " pathEditMode="relative" ptsTypes="AA">
                                      <p:cBhvr>
                                        <p:cTn id="90" dur="2000" fill="hold"/>
                                        <p:tgtEl>
                                          <p:spTgt spid="1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>
                            <p:stCondLst>
                              <p:cond delay="66000"/>
                            </p:stCondLst>
                            <p:childTnLst>
                              <p:par>
                                <p:cTn id="92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6 1.48148E-6 L 0.33871 0.45162 " pathEditMode="relative" ptsTypes="AA">
                                      <p:cBhvr>
                                        <p:cTn id="93" dur="2000" fill="hold"/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68000"/>
                            </p:stCondLst>
                            <p:childTnLst>
                              <p:par>
                                <p:cTn id="95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96" dur="2000" fill="hold"/>
                                        <p:tgtEl>
                                          <p:spTgt spid="1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>
                            <p:stCondLst>
                              <p:cond delay="70000"/>
                            </p:stCondLst>
                            <p:childTnLst>
                              <p:par>
                                <p:cTn id="98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99" dur="2000" fill="hold"/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72000"/>
                            </p:stCondLst>
                            <p:childTnLst>
                              <p:par>
                                <p:cTn id="101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142 -0.03148 L 0.37795 -0.24166 " pathEditMode="relative" rAng="0" ptsTypes="AA">
                                      <p:cBhvr>
                                        <p:cTn id="102" dur="2000" fill="hold"/>
                                        <p:tgtEl>
                                          <p:spTgt spid="1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300" y="-10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3" fill="hold">
                            <p:stCondLst>
                              <p:cond delay="74000"/>
                            </p:stCondLst>
                            <p:childTnLst>
                              <p:par>
                                <p:cTn id="104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4358 -0.025 L 0.46094 -0.51458 " pathEditMode="relative" rAng="0" ptsTypes="AA">
                                      <p:cBhvr>
                                        <p:cTn id="105" dur="2000" fill="hold"/>
                                        <p:tgtEl>
                                          <p:spTgt spid="1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900" y="-24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" fill="hold">
                            <p:stCondLst>
                              <p:cond delay="76000"/>
                            </p:stCondLst>
                            <p:childTnLst>
                              <p:par>
                                <p:cTn id="107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8.14815E-6 L -0.51979 -0.47893 " pathEditMode="relative" ptsTypes="AA">
                                      <p:cBhvr>
                                        <p:cTn id="108" dur="2000" fill="hold"/>
                                        <p:tgtEl>
                                          <p:spTgt spid="10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3" grpId="0" animBg="1"/>
      <p:bldP spid="94" grpId="0" animBg="1"/>
      <p:bldP spid="95" grpId="0" animBg="1"/>
      <p:bldP spid="96" grpId="0" animBg="1"/>
      <p:bldP spid="97" grpId="0" animBg="1"/>
      <p:bldP spid="98" grpId="0" animBg="1"/>
      <p:bldP spid="99" grpId="0" animBg="1"/>
      <p:bldP spid="100" grpId="0" animBg="1"/>
      <p:bldP spid="101" grpId="0" animBg="1"/>
      <p:bldP spid="102" grpId="0" animBg="1"/>
      <p:bldP spid="103" grpId="0" animBg="1"/>
      <p:bldP spid="104" grpId="0" animBg="1"/>
      <p:bldP spid="105" grpId="0" animBg="1"/>
      <p:bldP spid="106" grpId="0" animBg="1"/>
      <p:bldP spid="107" grpId="0" animBg="1"/>
      <p:bldP spid="108" grpId="0" animBg="1"/>
      <p:bldP spid="109" grpId="0" animBg="1"/>
      <p:bldP spid="110" grpId="0" animBg="1"/>
      <p:bldP spid="111" grpId="0" animBg="1"/>
      <p:bldP spid="112" grpId="0" animBg="1"/>
      <p:bldP spid="113" grpId="0" animBg="1"/>
      <p:bldP spid="114" grpId="0" animBg="1"/>
      <p:bldP spid="115" grpId="0" animBg="1"/>
      <p:bldP spid="116" grpId="0" animBg="1"/>
      <p:bldP spid="117" grpId="0" animBg="1"/>
      <p:bldP spid="118" grpId="0" animBg="1"/>
      <p:bldP spid="119" grpId="0" animBg="1"/>
      <p:bldP spid="120" grpId="0" animBg="1"/>
      <p:bldP spid="121" grpId="0" animBg="1"/>
      <p:bldP spid="122" grpId="0" animBg="1"/>
      <p:bldP spid="123" grpId="0" animBg="1"/>
      <p:bldP spid="124" grpId="0" animBg="1"/>
      <p:bldP spid="125" grpId="0" animBg="1"/>
      <p:bldP spid="126" grpId="0" animBg="1"/>
      <p:bldP spid="12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" name="Obrázek 3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908720"/>
            <a:ext cx="7213432" cy="4966171"/>
          </a:xfrm>
          <a:prstGeom prst="rect">
            <a:avLst/>
          </a:prstGeom>
        </p:spPr>
      </p:pic>
      <p:sp>
        <p:nvSpPr>
          <p:cNvPr id="5151" name="Rectangle 31"/>
          <p:cNvSpPr>
            <a:spLocks noChangeArrowheads="1"/>
          </p:cNvSpPr>
          <p:nvPr/>
        </p:nvSpPr>
        <p:spPr bwMode="auto">
          <a:xfrm>
            <a:off x="750888" y="544513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52" name="Rectangle 32"/>
          <p:cNvSpPr>
            <a:spLocks noChangeArrowheads="1"/>
          </p:cNvSpPr>
          <p:nvPr/>
        </p:nvSpPr>
        <p:spPr bwMode="auto">
          <a:xfrm>
            <a:off x="1831975" y="5429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53" name="Rectangle 33"/>
          <p:cNvSpPr>
            <a:spLocks noChangeArrowheads="1"/>
          </p:cNvSpPr>
          <p:nvPr/>
        </p:nvSpPr>
        <p:spPr bwMode="auto">
          <a:xfrm>
            <a:off x="2911475" y="5429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54" name="Rectangle 34"/>
          <p:cNvSpPr>
            <a:spLocks noChangeArrowheads="1"/>
          </p:cNvSpPr>
          <p:nvPr/>
        </p:nvSpPr>
        <p:spPr bwMode="auto">
          <a:xfrm>
            <a:off x="3990975" y="5429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55" name="Rectangle 35"/>
          <p:cNvSpPr>
            <a:spLocks noChangeArrowheads="1"/>
          </p:cNvSpPr>
          <p:nvPr/>
        </p:nvSpPr>
        <p:spPr bwMode="auto">
          <a:xfrm>
            <a:off x="5000625" y="5429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56" name="Rectangle 36"/>
          <p:cNvSpPr>
            <a:spLocks noChangeArrowheads="1"/>
          </p:cNvSpPr>
          <p:nvPr/>
        </p:nvSpPr>
        <p:spPr bwMode="auto">
          <a:xfrm>
            <a:off x="6080125" y="5445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57" name="Rectangle 37"/>
          <p:cNvSpPr>
            <a:spLocks noChangeArrowheads="1"/>
          </p:cNvSpPr>
          <p:nvPr/>
        </p:nvSpPr>
        <p:spPr bwMode="auto">
          <a:xfrm>
            <a:off x="7159625" y="5445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30" name="Rectangle 38"/>
          <p:cNvSpPr>
            <a:spLocks noChangeArrowheads="1"/>
          </p:cNvSpPr>
          <p:nvPr/>
        </p:nvSpPr>
        <p:spPr bwMode="auto">
          <a:xfrm>
            <a:off x="750888" y="1697038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59" name="Rectangle 39"/>
          <p:cNvSpPr>
            <a:spLocks noChangeArrowheads="1"/>
          </p:cNvSpPr>
          <p:nvPr/>
        </p:nvSpPr>
        <p:spPr bwMode="auto">
          <a:xfrm>
            <a:off x="1831975" y="16954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60" name="Rectangle 40"/>
          <p:cNvSpPr>
            <a:spLocks noChangeArrowheads="1"/>
          </p:cNvSpPr>
          <p:nvPr/>
        </p:nvSpPr>
        <p:spPr bwMode="auto">
          <a:xfrm>
            <a:off x="2911475" y="16954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61" name="Rectangle 41"/>
          <p:cNvSpPr>
            <a:spLocks noChangeArrowheads="1"/>
          </p:cNvSpPr>
          <p:nvPr/>
        </p:nvSpPr>
        <p:spPr bwMode="auto">
          <a:xfrm>
            <a:off x="3990975" y="16954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62" name="Rectangle 42"/>
          <p:cNvSpPr>
            <a:spLocks noChangeArrowheads="1"/>
          </p:cNvSpPr>
          <p:nvPr/>
        </p:nvSpPr>
        <p:spPr bwMode="auto">
          <a:xfrm>
            <a:off x="5000625" y="16954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63" name="Rectangle 43"/>
          <p:cNvSpPr>
            <a:spLocks noChangeArrowheads="1"/>
          </p:cNvSpPr>
          <p:nvPr/>
        </p:nvSpPr>
        <p:spPr bwMode="auto">
          <a:xfrm>
            <a:off x="6080125" y="16970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64" name="Rectangle 44"/>
          <p:cNvSpPr>
            <a:spLocks noChangeArrowheads="1"/>
          </p:cNvSpPr>
          <p:nvPr/>
        </p:nvSpPr>
        <p:spPr bwMode="auto">
          <a:xfrm>
            <a:off x="7159625" y="16970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65" name="Rectangle 45"/>
          <p:cNvSpPr>
            <a:spLocks noChangeArrowheads="1"/>
          </p:cNvSpPr>
          <p:nvPr/>
        </p:nvSpPr>
        <p:spPr bwMode="auto">
          <a:xfrm>
            <a:off x="750888" y="2849563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66" name="Rectangle 46"/>
          <p:cNvSpPr>
            <a:spLocks noChangeArrowheads="1"/>
          </p:cNvSpPr>
          <p:nvPr/>
        </p:nvSpPr>
        <p:spPr bwMode="auto">
          <a:xfrm>
            <a:off x="1831975" y="28479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67" name="Rectangle 47"/>
          <p:cNvSpPr>
            <a:spLocks noChangeArrowheads="1"/>
          </p:cNvSpPr>
          <p:nvPr/>
        </p:nvSpPr>
        <p:spPr bwMode="auto">
          <a:xfrm>
            <a:off x="2911475" y="28479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68" name="Rectangle 48"/>
          <p:cNvSpPr>
            <a:spLocks noChangeArrowheads="1"/>
          </p:cNvSpPr>
          <p:nvPr/>
        </p:nvSpPr>
        <p:spPr bwMode="auto">
          <a:xfrm>
            <a:off x="3990975" y="2847974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69" name="Rectangle 49"/>
          <p:cNvSpPr>
            <a:spLocks noChangeArrowheads="1"/>
          </p:cNvSpPr>
          <p:nvPr/>
        </p:nvSpPr>
        <p:spPr bwMode="auto">
          <a:xfrm>
            <a:off x="5000625" y="28479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70" name="Rectangle 50"/>
          <p:cNvSpPr>
            <a:spLocks noChangeArrowheads="1"/>
          </p:cNvSpPr>
          <p:nvPr/>
        </p:nvSpPr>
        <p:spPr bwMode="auto">
          <a:xfrm>
            <a:off x="6080125" y="284956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71" name="Rectangle 51"/>
          <p:cNvSpPr>
            <a:spLocks noChangeArrowheads="1"/>
          </p:cNvSpPr>
          <p:nvPr/>
        </p:nvSpPr>
        <p:spPr bwMode="auto">
          <a:xfrm>
            <a:off x="7159625" y="284956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72" name="Rectangle 52"/>
          <p:cNvSpPr>
            <a:spLocks noChangeArrowheads="1"/>
          </p:cNvSpPr>
          <p:nvPr/>
        </p:nvSpPr>
        <p:spPr bwMode="auto">
          <a:xfrm>
            <a:off x="750888" y="4002088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73" name="Rectangle 53"/>
          <p:cNvSpPr>
            <a:spLocks noChangeArrowheads="1"/>
          </p:cNvSpPr>
          <p:nvPr/>
        </p:nvSpPr>
        <p:spPr bwMode="auto">
          <a:xfrm>
            <a:off x="1831975" y="40005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74" name="Rectangle 54"/>
          <p:cNvSpPr>
            <a:spLocks noChangeArrowheads="1"/>
          </p:cNvSpPr>
          <p:nvPr/>
        </p:nvSpPr>
        <p:spPr bwMode="auto">
          <a:xfrm>
            <a:off x="2911475" y="40005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75" name="Rectangle 55"/>
          <p:cNvSpPr>
            <a:spLocks noChangeArrowheads="1"/>
          </p:cNvSpPr>
          <p:nvPr/>
        </p:nvSpPr>
        <p:spPr bwMode="auto">
          <a:xfrm>
            <a:off x="3990975" y="40005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76" name="Rectangle 56"/>
          <p:cNvSpPr>
            <a:spLocks noChangeArrowheads="1"/>
          </p:cNvSpPr>
          <p:nvPr/>
        </p:nvSpPr>
        <p:spPr bwMode="auto">
          <a:xfrm>
            <a:off x="5000625" y="40005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77" name="Rectangle 57"/>
          <p:cNvSpPr>
            <a:spLocks noChangeArrowheads="1"/>
          </p:cNvSpPr>
          <p:nvPr/>
        </p:nvSpPr>
        <p:spPr bwMode="auto">
          <a:xfrm>
            <a:off x="6080125" y="40020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78" name="Rectangle 58"/>
          <p:cNvSpPr>
            <a:spLocks noChangeArrowheads="1"/>
          </p:cNvSpPr>
          <p:nvPr/>
        </p:nvSpPr>
        <p:spPr bwMode="auto">
          <a:xfrm>
            <a:off x="7159625" y="40020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79" name="Rectangle 59"/>
          <p:cNvSpPr>
            <a:spLocks noChangeArrowheads="1"/>
          </p:cNvSpPr>
          <p:nvPr/>
        </p:nvSpPr>
        <p:spPr bwMode="auto">
          <a:xfrm>
            <a:off x="750888" y="5154613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80" name="Rectangle 60"/>
          <p:cNvSpPr>
            <a:spLocks noChangeArrowheads="1"/>
          </p:cNvSpPr>
          <p:nvPr/>
        </p:nvSpPr>
        <p:spPr bwMode="auto">
          <a:xfrm>
            <a:off x="1831975" y="51530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81" name="Rectangle 61"/>
          <p:cNvSpPr>
            <a:spLocks noChangeArrowheads="1"/>
          </p:cNvSpPr>
          <p:nvPr/>
        </p:nvSpPr>
        <p:spPr bwMode="auto">
          <a:xfrm>
            <a:off x="2911475" y="51530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82" name="Rectangle 62"/>
          <p:cNvSpPr>
            <a:spLocks noChangeArrowheads="1"/>
          </p:cNvSpPr>
          <p:nvPr/>
        </p:nvSpPr>
        <p:spPr bwMode="auto">
          <a:xfrm>
            <a:off x="3990975" y="51530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83" name="Rectangle 63"/>
          <p:cNvSpPr>
            <a:spLocks noChangeArrowheads="1"/>
          </p:cNvSpPr>
          <p:nvPr/>
        </p:nvSpPr>
        <p:spPr bwMode="auto">
          <a:xfrm>
            <a:off x="5000625" y="51530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84" name="Rectangle 64"/>
          <p:cNvSpPr>
            <a:spLocks noChangeArrowheads="1"/>
          </p:cNvSpPr>
          <p:nvPr/>
        </p:nvSpPr>
        <p:spPr bwMode="auto">
          <a:xfrm>
            <a:off x="6080125" y="51546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85" name="Rectangle 65"/>
          <p:cNvSpPr>
            <a:spLocks noChangeArrowheads="1"/>
          </p:cNvSpPr>
          <p:nvPr/>
        </p:nvSpPr>
        <p:spPr bwMode="auto">
          <a:xfrm>
            <a:off x="7159625" y="51546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6" dur="2000" fill="hold"/>
                                        <p:tgtEl>
                                          <p:spTgt spid="515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9" dur="2000" fill="hold"/>
                                        <p:tgtEl>
                                          <p:spTgt spid="515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0"/>
                            </p:stCondLst>
                            <p:childTnLst>
                              <p:par>
                                <p:cTn id="11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12" dur="2000" fill="hold"/>
                                        <p:tgtEl>
                                          <p:spTgt spid="515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6000"/>
                            </p:stCondLst>
                            <p:childTnLst>
                              <p:par>
                                <p:cTn id="14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15" dur="2000" fill="hold"/>
                                        <p:tgtEl>
                                          <p:spTgt spid="515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8000"/>
                            </p:stCondLst>
                            <p:childTnLst>
                              <p:par>
                                <p:cTn id="17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18" dur="2000" fill="hold"/>
                                        <p:tgtEl>
                                          <p:spTgt spid="515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0"/>
                            </p:stCondLst>
                            <p:childTnLst>
                              <p:par>
                                <p:cTn id="20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21" dur="2000" fill="hold"/>
                                        <p:tgtEl>
                                          <p:spTgt spid="516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2000"/>
                            </p:stCondLst>
                            <p:childTnLst>
                              <p:par>
                                <p:cTn id="23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24" dur="2000" fill="hold"/>
                                        <p:tgtEl>
                                          <p:spTgt spid="518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4000"/>
                            </p:stCondLst>
                            <p:childTnLst>
                              <p:par>
                                <p:cTn id="26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27" dur="2000" fill="hold"/>
                                        <p:tgtEl>
                                          <p:spTgt spid="518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6000"/>
                            </p:stCondLst>
                            <p:childTnLst>
                              <p:par>
                                <p:cTn id="29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30" dur="2000" fill="hold"/>
                                        <p:tgtEl>
                                          <p:spTgt spid="516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8000"/>
                            </p:stCondLst>
                            <p:childTnLst>
                              <p:par>
                                <p:cTn id="32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33" dur="2000" fill="hold"/>
                                        <p:tgtEl>
                                          <p:spTgt spid="515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000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36" dur="2000" fill="hold"/>
                                        <p:tgtEl>
                                          <p:spTgt spid="518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2000"/>
                            </p:stCondLst>
                            <p:childTnLst>
                              <p:par>
                                <p:cTn id="38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39" dur="2000" fill="hold"/>
                                        <p:tgtEl>
                                          <p:spTgt spid="518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4000"/>
                            </p:stCondLst>
                            <p:childTnLst>
                              <p:par>
                                <p:cTn id="41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1.48148E-6 L -0.39757 1.48148E-6 " pathEditMode="relative" ptsTypes="AA">
                                      <p:cBhvr>
                                        <p:cTn id="42" dur="2000" fill="hold"/>
                                        <p:tgtEl>
                                          <p:spTgt spid="517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26000"/>
                            </p:stCondLst>
                            <p:childTnLst>
                              <p:par>
                                <p:cTn id="44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45" dur="2000" fill="hold"/>
                                        <p:tgtEl>
                                          <p:spTgt spid="515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28000"/>
                            </p:stCondLst>
                            <p:childTnLst>
                              <p:par>
                                <p:cTn id="47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48" dur="2000" fill="hold"/>
                                        <p:tgtEl>
                                          <p:spTgt spid="518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30000"/>
                            </p:stCondLst>
                            <p:childTnLst>
                              <p:par>
                                <p:cTn id="50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51" dur="2000" fill="hold"/>
                                        <p:tgtEl>
                                          <p:spTgt spid="516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32000"/>
                            </p:stCondLst>
                            <p:childTnLst>
                              <p:par>
                                <p:cTn id="53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54" dur="2000" fill="hold"/>
                                        <p:tgtEl>
                                          <p:spTgt spid="515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34000"/>
                            </p:stCondLst>
                            <p:childTnLst>
                              <p:par>
                                <p:cTn id="56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57" dur="2000" fill="hold"/>
                                        <p:tgtEl>
                                          <p:spTgt spid="516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36000"/>
                            </p:stCondLst>
                            <p:childTnLst>
                              <p:par>
                                <p:cTn id="59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60" dur="2000" fill="hold"/>
                                        <p:tgtEl>
                                          <p:spTgt spid="516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38000"/>
                            </p:stCondLst>
                            <p:childTnLst>
                              <p:par>
                                <p:cTn id="62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63" dur="2000" fill="hold"/>
                                        <p:tgtEl>
                                          <p:spTgt spid="517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40000"/>
                            </p:stCondLst>
                            <p:childTnLst>
                              <p:par>
                                <p:cTn id="65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66" dur="2000" fill="hold"/>
                                        <p:tgtEl>
                                          <p:spTgt spid="517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42000"/>
                            </p:stCondLst>
                            <p:childTnLst>
                              <p:par>
                                <p:cTn id="68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69" dur="2000" fill="hold"/>
                                        <p:tgtEl>
                                          <p:spTgt spid="517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44000"/>
                            </p:stCondLst>
                            <p:childTnLst>
                              <p:par>
                                <p:cTn id="71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72" dur="2000" fill="hold"/>
                                        <p:tgtEl>
                                          <p:spTgt spid="517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46000"/>
                            </p:stCondLst>
                            <p:childTnLst>
                              <p:par>
                                <p:cTn id="74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75" dur="2000" fill="hold"/>
                                        <p:tgtEl>
                                          <p:spTgt spid="518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48000"/>
                            </p:stCondLst>
                            <p:childTnLst>
                              <p:par>
                                <p:cTn id="77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78" dur="2000" fill="hold"/>
                                        <p:tgtEl>
                                          <p:spTgt spid="517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50000"/>
                            </p:stCondLst>
                            <p:childTnLst>
                              <p:par>
                                <p:cTn id="80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85185E-6 L 0.2915 0.35301 " pathEditMode="relative" ptsTypes="AA">
                                      <p:cBhvr>
                                        <p:cTn id="81" dur="2000" fill="hold"/>
                                        <p:tgtEl>
                                          <p:spTgt spid="517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52000"/>
                            </p:stCondLst>
                            <p:childTnLst>
                              <p:par>
                                <p:cTn id="83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6 1.48148E-6 L 0.33871 0.45162 " pathEditMode="relative" ptsTypes="AA">
                                      <p:cBhvr>
                                        <p:cTn id="84" dur="2000" fill="hold"/>
                                        <p:tgtEl>
                                          <p:spTgt spid="517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54000"/>
                            </p:stCondLst>
                            <p:childTnLst>
                              <p:par>
                                <p:cTn id="86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87" dur="2000" fill="hold"/>
                                        <p:tgtEl>
                                          <p:spTgt spid="517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56000"/>
                            </p:stCondLst>
                            <p:childTnLst>
                              <p:par>
                                <p:cTn id="89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90" dur="2000" fill="hold"/>
                                        <p:tgtEl>
                                          <p:spTgt spid="516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>
                            <p:stCondLst>
                              <p:cond delay="58000"/>
                            </p:stCondLst>
                            <p:childTnLst>
                              <p:par>
                                <p:cTn id="92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93" dur="2000" fill="hold"/>
                                        <p:tgtEl>
                                          <p:spTgt spid="516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60000"/>
                            </p:stCondLst>
                            <p:childTnLst>
                              <p:par>
                                <p:cTn id="95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96" dur="2000" fill="hold"/>
                                        <p:tgtEl>
                                          <p:spTgt spid="517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>
                            <p:stCondLst>
                              <p:cond delay="62000"/>
                            </p:stCondLst>
                            <p:childTnLst>
                              <p:par>
                                <p:cTn id="98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142 -0.03148 L 0.37795 -0.24166 " pathEditMode="relative" rAng="0" ptsTypes="AA">
                                      <p:cBhvr>
                                        <p:cTn id="99" dur="2000" fill="hold"/>
                                        <p:tgtEl>
                                          <p:spTgt spid="516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300" y="-10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64000"/>
                            </p:stCondLst>
                            <p:childTnLst>
                              <p:par>
                                <p:cTn id="101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4358 -0.025 L 0.46094 -0.51458 " pathEditMode="relative" rAng="0" ptsTypes="AA">
                                      <p:cBhvr>
                                        <p:cTn id="102" dur="2000" fill="hold"/>
                                        <p:tgtEl>
                                          <p:spTgt spid="516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900" y="-24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3" fill="hold">
                            <p:stCondLst>
                              <p:cond delay="66000"/>
                            </p:stCondLst>
                            <p:childTnLst>
                              <p:par>
                                <p:cTn id="104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8.14815E-6 L -0.51979 -0.47893 " pathEditMode="relative" ptsTypes="AA">
                                      <p:cBhvr>
                                        <p:cTn id="105" dur="2000" fill="hold"/>
                                        <p:tgtEl>
                                          <p:spTgt spid="516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51" grpId="0" animBg="1"/>
      <p:bldP spid="5152" grpId="0" animBg="1"/>
      <p:bldP spid="5153" grpId="0" animBg="1"/>
      <p:bldP spid="5154" grpId="0" animBg="1"/>
      <p:bldP spid="5155" grpId="0" animBg="1"/>
      <p:bldP spid="5156" grpId="0" animBg="1"/>
      <p:bldP spid="5157" grpId="0" animBg="1"/>
      <p:bldP spid="5159" grpId="0" animBg="1"/>
      <p:bldP spid="5160" grpId="0" animBg="1"/>
      <p:bldP spid="5161" grpId="0" animBg="1"/>
      <p:bldP spid="5162" grpId="0" animBg="1"/>
      <p:bldP spid="5163" grpId="0" animBg="1"/>
      <p:bldP spid="5164" grpId="0" animBg="1"/>
      <p:bldP spid="5165" grpId="0" animBg="1"/>
      <p:bldP spid="5166" grpId="0" animBg="1"/>
      <p:bldP spid="5167" grpId="0" animBg="1"/>
      <p:bldP spid="5168" grpId="0" animBg="1"/>
      <p:bldP spid="5169" grpId="0" animBg="1"/>
      <p:bldP spid="5170" grpId="0" animBg="1"/>
      <p:bldP spid="5171" grpId="0" animBg="1"/>
      <p:bldP spid="5172" grpId="0" animBg="1"/>
      <p:bldP spid="5173" grpId="0" animBg="1"/>
      <p:bldP spid="5174" grpId="0" animBg="1"/>
      <p:bldP spid="5175" grpId="0" animBg="1"/>
      <p:bldP spid="5176" grpId="0" animBg="1"/>
      <p:bldP spid="5177" grpId="0" animBg="1"/>
      <p:bldP spid="5178" grpId="0" animBg="1"/>
      <p:bldP spid="5179" grpId="0" animBg="1"/>
      <p:bldP spid="5180" grpId="0" animBg="1"/>
      <p:bldP spid="5181" grpId="0" animBg="1"/>
      <p:bldP spid="5182" grpId="0" animBg="1"/>
      <p:bldP spid="5183" grpId="0" animBg="1"/>
      <p:bldP spid="5184" grpId="0" animBg="1"/>
      <p:bldP spid="518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" name="Zástupný symbol pro obsah 5"/>
          <p:cNvPicPr>
            <a:picLocks noGrp="1" noChangeAspect="1"/>
          </p:cNvPicPr>
          <p:nvPr>
            <p:ph sz="quarter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4125" y="756096"/>
            <a:ext cx="7116267" cy="5337200"/>
          </a:xfrm>
        </p:spPr>
      </p:pic>
      <p:sp>
        <p:nvSpPr>
          <p:cNvPr id="5151" name="Rectangle 31"/>
          <p:cNvSpPr>
            <a:spLocks noChangeArrowheads="1"/>
          </p:cNvSpPr>
          <p:nvPr/>
        </p:nvSpPr>
        <p:spPr bwMode="auto">
          <a:xfrm>
            <a:off x="750888" y="544513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52" name="Rectangle 32"/>
          <p:cNvSpPr>
            <a:spLocks noChangeArrowheads="1"/>
          </p:cNvSpPr>
          <p:nvPr/>
        </p:nvSpPr>
        <p:spPr bwMode="auto">
          <a:xfrm>
            <a:off x="1831975" y="5429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53" name="Rectangle 33"/>
          <p:cNvSpPr>
            <a:spLocks noChangeArrowheads="1"/>
          </p:cNvSpPr>
          <p:nvPr/>
        </p:nvSpPr>
        <p:spPr bwMode="auto">
          <a:xfrm>
            <a:off x="2911475" y="5429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54" name="Rectangle 34"/>
          <p:cNvSpPr>
            <a:spLocks noChangeArrowheads="1"/>
          </p:cNvSpPr>
          <p:nvPr/>
        </p:nvSpPr>
        <p:spPr bwMode="auto">
          <a:xfrm>
            <a:off x="3990975" y="5429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55" name="Rectangle 35"/>
          <p:cNvSpPr>
            <a:spLocks noChangeArrowheads="1"/>
          </p:cNvSpPr>
          <p:nvPr/>
        </p:nvSpPr>
        <p:spPr bwMode="auto">
          <a:xfrm>
            <a:off x="5000625" y="5429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56" name="Rectangle 36"/>
          <p:cNvSpPr>
            <a:spLocks noChangeArrowheads="1"/>
          </p:cNvSpPr>
          <p:nvPr/>
        </p:nvSpPr>
        <p:spPr bwMode="auto">
          <a:xfrm>
            <a:off x="6080125" y="5445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57" name="Rectangle 37"/>
          <p:cNvSpPr>
            <a:spLocks noChangeArrowheads="1"/>
          </p:cNvSpPr>
          <p:nvPr/>
        </p:nvSpPr>
        <p:spPr bwMode="auto">
          <a:xfrm>
            <a:off x="7159625" y="5445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58" name="Rectangle 38"/>
          <p:cNvSpPr>
            <a:spLocks noChangeArrowheads="1"/>
          </p:cNvSpPr>
          <p:nvPr/>
        </p:nvSpPr>
        <p:spPr bwMode="auto">
          <a:xfrm>
            <a:off x="750888" y="1697038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59" name="Rectangle 39"/>
          <p:cNvSpPr>
            <a:spLocks noChangeArrowheads="1"/>
          </p:cNvSpPr>
          <p:nvPr/>
        </p:nvSpPr>
        <p:spPr bwMode="auto">
          <a:xfrm>
            <a:off x="1831975" y="16954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60" name="Rectangle 40"/>
          <p:cNvSpPr>
            <a:spLocks noChangeArrowheads="1"/>
          </p:cNvSpPr>
          <p:nvPr/>
        </p:nvSpPr>
        <p:spPr bwMode="auto">
          <a:xfrm>
            <a:off x="2911475" y="16954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61" name="Rectangle 41"/>
          <p:cNvSpPr>
            <a:spLocks noChangeArrowheads="1"/>
          </p:cNvSpPr>
          <p:nvPr/>
        </p:nvSpPr>
        <p:spPr bwMode="auto">
          <a:xfrm>
            <a:off x="3990975" y="16954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62" name="Rectangle 42"/>
          <p:cNvSpPr>
            <a:spLocks noChangeArrowheads="1"/>
          </p:cNvSpPr>
          <p:nvPr/>
        </p:nvSpPr>
        <p:spPr bwMode="auto">
          <a:xfrm>
            <a:off x="5000625" y="16954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63" name="Rectangle 43"/>
          <p:cNvSpPr>
            <a:spLocks noChangeArrowheads="1"/>
          </p:cNvSpPr>
          <p:nvPr/>
        </p:nvSpPr>
        <p:spPr bwMode="auto">
          <a:xfrm>
            <a:off x="6080125" y="16970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64" name="Rectangle 44"/>
          <p:cNvSpPr>
            <a:spLocks noChangeArrowheads="1"/>
          </p:cNvSpPr>
          <p:nvPr/>
        </p:nvSpPr>
        <p:spPr bwMode="auto">
          <a:xfrm>
            <a:off x="7159625" y="16970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65" name="Rectangle 45"/>
          <p:cNvSpPr>
            <a:spLocks noChangeArrowheads="1"/>
          </p:cNvSpPr>
          <p:nvPr/>
        </p:nvSpPr>
        <p:spPr bwMode="auto">
          <a:xfrm>
            <a:off x="750888" y="2849563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66" name="Rectangle 46"/>
          <p:cNvSpPr>
            <a:spLocks noChangeArrowheads="1"/>
          </p:cNvSpPr>
          <p:nvPr/>
        </p:nvSpPr>
        <p:spPr bwMode="auto">
          <a:xfrm>
            <a:off x="1831975" y="28479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67" name="Rectangle 47"/>
          <p:cNvSpPr>
            <a:spLocks noChangeArrowheads="1"/>
          </p:cNvSpPr>
          <p:nvPr/>
        </p:nvSpPr>
        <p:spPr bwMode="auto">
          <a:xfrm>
            <a:off x="2911475" y="28479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68" name="Rectangle 48"/>
          <p:cNvSpPr>
            <a:spLocks noChangeArrowheads="1"/>
          </p:cNvSpPr>
          <p:nvPr/>
        </p:nvSpPr>
        <p:spPr bwMode="auto">
          <a:xfrm>
            <a:off x="3994184" y="2847974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69" name="Rectangle 49"/>
          <p:cNvSpPr>
            <a:spLocks noChangeArrowheads="1"/>
          </p:cNvSpPr>
          <p:nvPr/>
        </p:nvSpPr>
        <p:spPr bwMode="auto">
          <a:xfrm>
            <a:off x="5000625" y="28479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70" name="Rectangle 50"/>
          <p:cNvSpPr>
            <a:spLocks noChangeArrowheads="1"/>
          </p:cNvSpPr>
          <p:nvPr/>
        </p:nvSpPr>
        <p:spPr bwMode="auto">
          <a:xfrm>
            <a:off x="6080125" y="284956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71" name="Rectangle 51"/>
          <p:cNvSpPr>
            <a:spLocks noChangeArrowheads="1"/>
          </p:cNvSpPr>
          <p:nvPr/>
        </p:nvSpPr>
        <p:spPr bwMode="auto">
          <a:xfrm>
            <a:off x="7159625" y="284956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72" name="Rectangle 52"/>
          <p:cNvSpPr>
            <a:spLocks noChangeArrowheads="1"/>
          </p:cNvSpPr>
          <p:nvPr/>
        </p:nvSpPr>
        <p:spPr bwMode="auto">
          <a:xfrm>
            <a:off x="750888" y="4002088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73" name="Rectangle 53"/>
          <p:cNvSpPr>
            <a:spLocks noChangeArrowheads="1"/>
          </p:cNvSpPr>
          <p:nvPr/>
        </p:nvSpPr>
        <p:spPr bwMode="auto">
          <a:xfrm>
            <a:off x="1831975" y="40005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74" name="Rectangle 54"/>
          <p:cNvSpPr>
            <a:spLocks noChangeArrowheads="1"/>
          </p:cNvSpPr>
          <p:nvPr/>
        </p:nvSpPr>
        <p:spPr bwMode="auto">
          <a:xfrm>
            <a:off x="2911475" y="40005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75" name="Rectangle 55"/>
          <p:cNvSpPr>
            <a:spLocks noChangeArrowheads="1"/>
          </p:cNvSpPr>
          <p:nvPr/>
        </p:nvSpPr>
        <p:spPr bwMode="auto">
          <a:xfrm>
            <a:off x="3990975" y="40005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76" name="Rectangle 56"/>
          <p:cNvSpPr>
            <a:spLocks noChangeArrowheads="1"/>
          </p:cNvSpPr>
          <p:nvPr/>
        </p:nvSpPr>
        <p:spPr bwMode="auto">
          <a:xfrm>
            <a:off x="5000625" y="40005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77" name="Rectangle 57"/>
          <p:cNvSpPr>
            <a:spLocks noChangeArrowheads="1"/>
          </p:cNvSpPr>
          <p:nvPr/>
        </p:nvSpPr>
        <p:spPr bwMode="auto">
          <a:xfrm>
            <a:off x="6080125" y="40020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78" name="Rectangle 58"/>
          <p:cNvSpPr>
            <a:spLocks noChangeArrowheads="1"/>
          </p:cNvSpPr>
          <p:nvPr/>
        </p:nvSpPr>
        <p:spPr bwMode="auto">
          <a:xfrm>
            <a:off x="7159625" y="40020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79" name="Rectangle 59"/>
          <p:cNvSpPr>
            <a:spLocks noChangeArrowheads="1"/>
          </p:cNvSpPr>
          <p:nvPr/>
        </p:nvSpPr>
        <p:spPr bwMode="auto">
          <a:xfrm>
            <a:off x="750888" y="5154613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80" name="Rectangle 60"/>
          <p:cNvSpPr>
            <a:spLocks noChangeArrowheads="1"/>
          </p:cNvSpPr>
          <p:nvPr/>
        </p:nvSpPr>
        <p:spPr bwMode="auto">
          <a:xfrm>
            <a:off x="1831975" y="51530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81" name="Rectangle 61"/>
          <p:cNvSpPr>
            <a:spLocks noChangeArrowheads="1"/>
          </p:cNvSpPr>
          <p:nvPr/>
        </p:nvSpPr>
        <p:spPr bwMode="auto">
          <a:xfrm>
            <a:off x="2911475" y="51530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82" name="Rectangle 62"/>
          <p:cNvSpPr>
            <a:spLocks noChangeArrowheads="1"/>
          </p:cNvSpPr>
          <p:nvPr/>
        </p:nvSpPr>
        <p:spPr bwMode="auto">
          <a:xfrm>
            <a:off x="3990975" y="51530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83" name="Rectangle 63"/>
          <p:cNvSpPr>
            <a:spLocks noChangeArrowheads="1"/>
          </p:cNvSpPr>
          <p:nvPr/>
        </p:nvSpPr>
        <p:spPr bwMode="auto">
          <a:xfrm>
            <a:off x="5000625" y="51530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84" name="Rectangle 64"/>
          <p:cNvSpPr>
            <a:spLocks noChangeArrowheads="1"/>
          </p:cNvSpPr>
          <p:nvPr/>
        </p:nvSpPr>
        <p:spPr bwMode="auto">
          <a:xfrm>
            <a:off x="6080125" y="51546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85" name="Rectangle 65"/>
          <p:cNvSpPr>
            <a:spLocks noChangeArrowheads="1"/>
          </p:cNvSpPr>
          <p:nvPr/>
        </p:nvSpPr>
        <p:spPr bwMode="auto">
          <a:xfrm>
            <a:off x="7159625" y="51546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6" dur="2000" fill="hold"/>
                                        <p:tgtEl>
                                          <p:spTgt spid="515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9" dur="2000" fill="hold"/>
                                        <p:tgtEl>
                                          <p:spTgt spid="515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0"/>
                            </p:stCondLst>
                            <p:childTnLst>
                              <p:par>
                                <p:cTn id="11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12" dur="2000" fill="hold"/>
                                        <p:tgtEl>
                                          <p:spTgt spid="515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6000"/>
                            </p:stCondLst>
                            <p:childTnLst>
                              <p:par>
                                <p:cTn id="14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15" dur="2000" fill="hold"/>
                                        <p:tgtEl>
                                          <p:spTgt spid="515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8000"/>
                            </p:stCondLst>
                            <p:childTnLst>
                              <p:par>
                                <p:cTn id="17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18" dur="2000" fill="hold"/>
                                        <p:tgtEl>
                                          <p:spTgt spid="515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0"/>
                            </p:stCondLst>
                            <p:childTnLst>
                              <p:par>
                                <p:cTn id="20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21" dur="2000" fill="hold"/>
                                        <p:tgtEl>
                                          <p:spTgt spid="515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2000"/>
                            </p:stCondLst>
                            <p:childTnLst>
                              <p:par>
                                <p:cTn id="23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24" dur="2000" fill="hold"/>
                                        <p:tgtEl>
                                          <p:spTgt spid="518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4000"/>
                            </p:stCondLst>
                            <p:childTnLst>
                              <p:par>
                                <p:cTn id="26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27" dur="2000" fill="hold"/>
                                        <p:tgtEl>
                                          <p:spTgt spid="515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6000"/>
                            </p:stCondLst>
                            <p:childTnLst>
                              <p:par>
                                <p:cTn id="29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30" dur="2000" fill="hold"/>
                                        <p:tgtEl>
                                          <p:spTgt spid="515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8000"/>
                            </p:stCondLst>
                            <p:childTnLst>
                              <p:par>
                                <p:cTn id="32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33" dur="2000" fill="hold"/>
                                        <p:tgtEl>
                                          <p:spTgt spid="518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000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36" dur="2000" fill="hold"/>
                                        <p:tgtEl>
                                          <p:spTgt spid="518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2000"/>
                            </p:stCondLst>
                            <p:childTnLst>
                              <p:par>
                                <p:cTn id="38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39" dur="2000" fill="hold"/>
                                        <p:tgtEl>
                                          <p:spTgt spid="516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4000"/>
                            </p:stCondLst>
                            <p:childTnLst>
                              <p:par>
                                <p:cTn id="41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42" dur="2000" fill="hold"/>
                                        <p:tgtEl>
                                          <p:spTgt spid="515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26000"/>
                            </p:stCondLst>
                            <p:childTnLst>
                              <p:par>
                                <p:cTn id="44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45" dur="2000" fill="hold"/>
                                        <p:tgtEl>
                                          <p:spTgt spid="516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28000"/>
                            </p:stCondLst>
                            <p:childTnLst>
                              <p:par>
                                <p:cTn id="47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48" dur="2000" fill="hold"/>
                                        <p:tgtEl>
                                          <p:spTgt spid="516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30000"/>
                            </p:stCondLst>
                            <p:childTnLst>
                              <p:par>
                                <p:cTn id="50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51" dur="2000" fill="hold"/>
                                        <p:tgtEl>
                                          <p:spTgt spid="518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32000"/>
                            </p:stCondLst>
                            <p:childTnLst>
                              <p:par>
                                <p:cTn id="53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54" dur="2000" fill="hold"/>
                                        <p:tgtEl>
                                          <p:spTgt spid="518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34000"/>
                            </p:stCondLst>
                            <p:childTnLst>
                              <p:par>
                                <p:cTn id="56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57" dur="2000" fill="hold"/>
                                        <p:tgtEl>
                                          <p:spTgt spid="516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36000"/>
                            </p:stCondLst>
                            <p:childTnLst>
                              <p:par>
                                <p:cTn id="59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60" dur="2000" fill="hold"/>
                                        <p:tgtEl>
                                          <p:spTgt spid="516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38000"/>
                            </p:stCondLst>
                            <p:childTnLst>
                              <p:par>
                                <p:cTn id="62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63" dur="2000" fill="hold"/>
                                        <p:tgtEl>
                                          <p:spTgt spid="516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40000"/>
                            </p:stCondLst>
                            <p:childTnLst>
                              <p:par>
                                <p:cTn id="65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66" dur="2000" fill="hold"/>
                                        <p:tgtEl>
                                          <p:spTgt spid="517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42000"/>
                            </p:stCondLst>
                            <p:childTnLst>
                              <p:par>
                                <p:cTn id="68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69" dur="2000" fill="hold"/>
                                        <p:tgtEl>
                                          <p:spTgt spid="517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44000"/>
                            </p:stCondLst>
                            <p:childTnLst>
                              <p:par>
                                <p:cTn id="71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72" dur="2000" fill="hold"/>
                                        <p:tgtEl>
                                          <p:spTgt spid="517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46000"/>
                            </p:stCondLst>
                            <p:childTnLst>
                              <p:par>
                                <p:cTn id="74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75" dur="2000" fill="hold"/>
                                        <p:tgtEl>
                                          <p:spTgt spid="517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48000"/>
                            </p:stCondLst>
                            <p:childTnLst>
                              <p:par>
                                <p:cTn id="77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78" dur="2000" fill="hold"/>
                                        <p:tgtEl>
                                          <p:spTgt spid="518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50000"/>
                            </p:stCondLst>
                            <p:childTnLst>
                              <p:par>
                                <p:cTn id="80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81" dur="2000" fill="hold"/>
                                        <p:tgtEl>
                                          <p:spTgt spid="517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56000"/>
                            </p:stCondLst>
                            <p:childTnLst>
                              <p:par>
                                <p:cTn id="83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6 1.48148E-6 L 0.33871 0.45162 " pathEditMode="relative" ptsTypes="AA">
                                      <p:cBhvr>
                                        <p:cTn id="84" dur="2000" fill="hold"/>
                                        <p:tgtEl>
                                          <p:spTgt spid="517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58000"/>
                            </p:stCondLst>
                            <p:childTnLst>
                              <p:par>
                                <p:cTn id="86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87" dur="2000" fill="hold"/>
                                        <p:tgtEl>
                                          <p:spTgt spid="517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60000"/>
                            </p:stCondLst>
                            <p:childTnLst>
                              <p:par>
                                <p:cTn id="89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90" dur="2000" fill="hold"/>
                                        <p:tgtEl>
                                          <p:spTgt spid="516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>
                            <p:stCondLst>
                              <p:cond delay="62000"/>
                            </p:stCondLst>
                            <p:childTnLst>
                              <p:par>
                                <p:cTn id="92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93" dur="2000" fill="hold"/>
                                        <p:tgtEl>
                                          <p:spTgt spid="517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64000"/>
                            </p:stCondLst>
                            <p:childTnLst>
                              <p:par>
                                <p:cTn id="95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85185E-6 L 0.2915 0.35301 " pathEditMode="relative" ptsTypes="AA">
                                      <p:cBhvr>
                                        <p:cTn id="96" dur="2000" fill="hold"/>
                                        <p:tgtEl>
                                          <p:spTgt spid="517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>
                            <p:stCondLst>
                              <p:cond delay="66000"/>
                            </p:stCondLst>
                            <p:childTnLst>
                              <p:par>
                                <p:cTn id="98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142 -0.03148 L 0.37795 -0.24166 " pathEditMode="relative" rAng="0" ptsTypes="AA">
                                      <p:cBhvr>
                                        <p:cTn id="99" dur="2000" fill="hold"/>
                                        <p:tgtEl>
                                          <p:spTgt spid="516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300" y="-10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68000"/>
                            </p:stCondLst>
                            <p:childTnLst>
                              <p:par>
                                <p:cTn id="101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4358 -0.025 L 0.46094 -0.51458 " pathEditMode="relative" rAng="0" ptsTypes="AA">
                                      <p:cBhvr>
                                        <p:cTn id="102" dur="2000" fill="hold"/>
                                        <p:tgtEl>
                                          <p:spTgt spid="516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900" y="-24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3" fill="hold">
                            <p:stCondLst>
                              <p:cond delay="70000"/>
                            </p:stCondLst>
                            <p:childTnLst>
                              <p:par>
                                <p:cTn id="104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1.48148E-6 L -0.39757 1.48148E-6 " pathEditMode="relative" ptsTypes="AA">
                                      <p:cBhvr>
                                        <p:cTn id="105" dur="2000" fill="hold"/>
                                        <p:tgtEl>
                                          <p:spTgt spid="517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" fill="hold">
                            <p:stCondLst>
                              <p:cond delay="72000"/>
                            </p:stCondLst>
                            <p:childTnLst>
                              <p:par>
                                <p:cTn id="107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8.14815E-6 L -0.51979 -0.47893 " pathEditMode="relative" ptsTypes="AA">
                                      <p:cBhvr>
                                        <p:cTn id="108" dur="2000" fill="hold"/>
                                        <p:tgtEl>
                                          <p:spTgt spid="516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51" grpId="0" animBg="1"/>
      <p:bldP spid="5152" grpId="0" animBg="1"/>
      <p:bldP spid="5153" grpId="0" animBg="1"/>
      <p:bldP spid="5154" grpId="0" animBg="1"/>
      <p:bldP spid="5155" grpId="0" animBg="1"/>
      <p:bldP spid="5156" grpId="0" animBg="1"/>
      <p:bldP spid="5157" grpId="0" animBg="1"/>
      <p:bldP spid="5158" grpId="0" animBg="1"/>
      <p:bldP spid="5159" grpId="0" animBg="1"/>
      <p:bldP spid="5160" grpId="0" animBg="1"/>
      <p:bldP spid="5161" grpId="0" animBg="1"/>
      <p:bldP spid="5162" grpId="0" animBg="1"/>
      <p:bldP spid="5163" grpId="0" animBg="1"/>
      <p:bldP spid="5164" grpId="0" animBg="1"/>
      <p:bldP spid="5165" grpId="0" animBg="1"/>
      <p:bldP spid="5166" grpId="0" animBg="1"/>
      <p:bldP spid="5167" grpId="0" animBg="1"/>
      <p:bldP spid="5168" grpId="0" animBg="1"/>
      <p:bldP spid="5169" grpId="0" animBg="1"/>
      <p:bldP spid="5170" grpId="0" animBg="1"/>
      <p:bldP spid="5171" grpId="0" animBg="1"/>
      <p:bldP spid="5172" grpId="0" animBg="1"/>
      <p:bldP spid="5173" grpId="0" animBg="1"/>
      <p:bldP spid="5174" grpId="0" animBg="1"/>
      <p:bldP spid="5175" grpId="0" animBg="1"/>
      <p:bldP spid="5176" grpId="0" animBg="1"/>
      <p:bldP spid="5177" grpId="0" animBg="1"/>
      <p:bldP spid="5178" grpId="0" animBg="1"/>
      <p:bldP spid="5179" grpId="0" animBg="1"/>
      <p:bldP spid="5180" grpId="0" animBg="1"/>
      <p:bldP spid="5181" grpId="0" animBg="1"/>
      <p:bldP spid="5182" grpId="0" animBg="1"/>
      <p:bldP spid="5183" grpId="0" animBg="1"/>
      <p:bldP spid="5184" grpId="0" animBg="1"/>
      <p:bldP spid="518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" name="Obrázek 3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908720"/>
            <a:ext cx="7346410" cy="5184576"/>
          </a:xfrm>
          <a:prstGeom prst="rect">
            <a:avLst/>
          </a:prstGeom>
        </p:spPr>
      </p:pic>
      <p:sp>
        <p:nvSpPr>
          <p:cNvPr id="6171" name="Rectangle 27"/>
          <p:cNvSpPr>
            <a:spLocks noChangeArrowheads="1"/>
          </p:cNvSpPr>
          <p:nvPr/>
        </p:nvSpPr>
        <p:spPr bwMode="auto">
          <a:xfrm>
            <a:off x="900113" y="620713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72" name="Rectangle 28"/>
          <p:cNvSpPr>
            <a:spLocks noChangeArrowheads="1"/>
          </p:cNvSpPr>
          <p:nvPr/>
        </p:nvSpPr>
        <p:spPr bwMode="auto">
          <a:xfrm>
            <a:off x="900113" y="1773238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76" name="Rectangle 32"/>
          <p:cNvSpPr>
            <a:spLocks noChangeArrowheads="1"/>
          </p:cNvSpPr>
          <p:nvPr/>
        </p:nvSpPr>
        <p:spPr bwMode="auto">
          <a:xfrm>
            <a:off x="1981200" y="6191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77" name="Rectangle 33"/>
          <p:cNvSpPr>
            <a:spLocks noChangeArrowheads="1"/>
          </p:cNvSpPr>
          <p:nvPr/>
        </p:nvSpPr>
        <p:spPr bwMode="auto">
          <a:xfrm>
            <a:off x="1981200" y="17716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81" name="Rectangle 37"/>
          <p:cNvSpPr>
            <a:spLocks noChangeArrowheads="1"/>
          </p:cNvSpPr>
          <p:nvPr/>
        </p:nvSpPr>
        <p:spPr bwMode="auto">
          <a:xfrm>
            <a:off x="3060700" y="6191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82" name="Rectangle 38"/>
          <p:cNvSpPr>
            <a:spLocks noChangeArrowheads="1"/>
          </p:cNvSpPr>
          <p:nvPr/>
        </p:nvSpPr>
        <p:spPr bwMode="auto">
          <a:xfrm>
            <a:off x="3060700" y="17716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86" name="Rectangle 42"/>
          <p:cNvSpPr>
            <a:spLocks noChangeArrowheads="1"/>
          </p:cNvSpPr>
          <p:nvPr/>
        </p:nvSpPr>
        <p:spPr bwMode="auto">
          <a:xfrm>
            <a:off x="4140200" y="6191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87" name="Rectangle 43"/>
          <p:cNvSpPr>
            <a:spLocks noChangeArrowheads="1"/>
          </p:cNvSpPr>
          <p:nvPr/>
        </p:nvSpPr>
        <p:spPr bwMode="auto">
          <a:xfrm>
            <a:off x="4140200" y="17716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91" name="Rectangle 47"/>
          <p:cNvSpPr>
            <a:spLocks noChangeArrowheads="1"/>
          </p:cNvSpPr>
          <p:nvPr/>
        </p:nvSpPr>
        <p:spPr bwMode="auto">
          <a:xfrm>
            <a:off x="5149850" y="6191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92" name="Rectangle 48"/>
          <p:cNvSpPr>
            <a:spLocks noChangeArrowheads="1"/>
          </p:cNvSpPr>
          <p:nvPr/>
        </p:nvSpPr>
        <p:spPr bwMode="auto">
          <a:xfrm>
            <a:off x="5149850" y="17716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96" name="Rectangle 52"/>
          <p:cNvSpPr>
            <a:spLocks noChangeArrowheads="1"/>
          </p:cNvSpPr>
          <p:nvPr/>
        </p:nvSpPr>
        <p:spPr bwMode="auto">
          <a:xfrm>
            <a:off x="6229350" y="6207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97" name="Rectangle 53"/>
          <p:cNvSpPr>
            <a:spLocks noChangeArrowheads="1"/>
          </p:cNvSpPr>
          <p:nvPr/>
        </p:nvSpPr>
        <p:spPr bwMode="auto">
          <a:xfrm>
            <a:off x="6229350" y="17732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201" name="Rectangle 57"/>
          <p:cNvSpPr>
            <a:spLocks noChangeArrowheads="1"/>
          </p:cNvSpPr>
          <p:nvPr/>
        </p:nvSpPr>
        <p:spPr bwMode="auto">
          <a:xfrm>
            <a:off x="7308850" y="6207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202" name="Rectangle 58"/>
          <p:cNvSpPr>
            <a:spLocks noChangeArrowheads="1"/>
          </p:cNvSpPr>
          <p:nvPr/>
        </p:nvSpPr>
        <p:spPr bwMode="auto">
          <a:xfrm>
            <a:off x="7308850" y="17732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73" name="Rectangle 29"/>
          <p:cNvSpPr>
            <a:spLocks noChangeArrowheads="1"/>
          </p:cNvSpPr>
          <p:nvPr/>
        </p:nvSpPr>
        <p:spPr bwMode="auto">
          <a:xfrm>
            <a:off x="900113" y="292417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74" name="Rectangle 30"/>
          <p:cNvSpPr>
            <a:spLocks noChangeArrowheads="1"/>
          </p:cNvSpPr>
          <p:nvPr/>
        </p:nvSpPr>
        <p:spPr bwMode="auto">
          <a:xfrm>
            <a:off x="900113" y="407670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75" name="Rectangle 31"/>
          <p:cNvSpPr>
            <a:spLocks noChangeArrowheads="1"/>
          </p:cNvSpPr>
          <p:nvPr/>
        </p:nvSpPr>
        <p:spPr bwMode="auto">
          <a:xfrm>
            <a:off x="900113" y="522922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78" name="Rectangle 34"/>
          <p:cNvSpPr>
            <a:spLocks noChangeArrowheads="1"/>
          </p:cNvSpPr>
          <p:nvPr/>
        </p:nvSpPr>
        <p:spPr bwMode="auto">
          <a:xfrm>
            <a:off x="1981200" y="29225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79" name="Rectangle 35"/>
          <p:cNvSpPr>
            <a:spLocks noChangeArrowheads="1"/>
          </p:cNvSpPr>
          <p:nvPr/>
        </p:nvSpPr>
        <p:spPr bwMode="auto">
          <a:xfrm>
            <a:off x="1981200" y="40751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80" name="Rectangle 36"/>
          <p:cNvSpPr>
            <a:spLocks noChangeArrowheads="1"/>
          </p:cNvSpPr>
          <p:nvPr/>
        </p:nvSpPr>
        <p:spPr bwMode="auto">
          <a:xfrm>
            <a:off x="1981200" y="52276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83" name="Rectangle 39"/>
          <p:cNvSpPr>
            <a:spLocks noChangeArrowheads="1"/>
          </p:cNvSpPr>
          <p:nvPr/>
        </p:nvSpPr>
        <p:spPr bwMode="auto">
          <a:xfrm>
            <a:off x="3060700" y="29225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84" name="Rectangle 40"/>
          <p:cNvSpPr>
            <a:spLocks noChangeArrowheads="1"/>
          </p:cNvSpPr>
          <p:nvPr/>
        </p:nvSpPr>
        <p:spPr bwMode="auto">
          <a:xfrm>
            <a:off x="3060700" y="40751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85" name="Rectangle 41"/>
          <p:cNvSpPr>
            <a:spLocks noChangeArrowheads="1"/>
          </p:cNvSpPr>
          <p:nvPr/>
        </p:nvSpPr>
        <p:spPr bwMode="auto">
          <a:xfrm>
            <a:off x="3060700" y="52276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88" name="Rectangle 44"/>
          <p:cNvSpPr>
            <a:spLocks noChangeArrowheads="1"/>
          </p:cNvSpPr>
          <p:nvPr/>
        </p:nvSpPr>
        <p:spPr bwMode="auto">
          <a:xfrm>
            <a:off x="4140200" y="292576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89" name="Rectangle 45"/>
          <p:cNvSpPr>
            <a:spLocks noChangeArrowheads="1"/>
          </p:cNvSpPr>
          <p:nvPr/>
        </p:nvSpPr>
        <p:spPr bwMode="auto">
          <a:xfrm>
            <a:off x="4140200" y="40751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90" name="Rectangle 46"/>
          <p:cNvSpPr>
            <a:spLocks noChangeArrowheads="1"/>
          </p:cNvSpPr>
          <p:nvPr/>
        </p:nvSpPr>
        <p:spPr bwMode="auto">
          <a:xfrm>
            <a:off x="4140200" y="52276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93" name="Rectangle 49"/>
          <p:cNvSpPr>
            <a:spLocks noChangeArrowheads="1"/>
          </p:cNvSpPr>
          <p:nvPr/>
        </p:nvSpPr>
        <p:spPr bwMode="auto">
          <a:xfrm>
            <a:off x="5149850" y="29225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94" name="Rectangle 50"/>
          <p:cNvSpPr>
            <a:spLocks noChangeArrowheads="1"/>
          </p:cNvSpPr>
          <p:nvPr/>
        </p:nvSpPr>
        <p:spPr bwMode="auto">
          <a:xfrm>
            <a:off x="5149850" y="40751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95" name="Rectangle 51"/>
          <p:cNvSpPr>
            <a:spLocks noChangeArrowheads="1"/>
          </p:cNvSpPr>
          <p:nvPr/>
        </p:nvSpPr>
        <p:spPr bwMode="auto">
          <a:xfrm>
            <a:off x="5149850" y="52276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98" name="Rectangle 54"/>
          <p:cNvSpPr>
            <a:spLocks noChangeArrowheads="1"/>
          </p:cNvSpPr>
          <p:nvPr/>
        </p:nvSpPr>
        <p:spPr bwMode="auto">
          <a:xfrm>
            <a:off x="6229350" y="29241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99" name="Rectangle 55"/>
          <p:cNvSpPr>
            <a:spLocks noChangeArrowheads="1"/>
          </p:cNvSpPr>
          <p:nvPr/>
        </p:nvSpPr>
        <p:spPr bwMode="auto">
          <a:xfrm>
            <a:off x="6229350" y="40767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200" name="Rectangle 56"/>
          <p:cNvSpPr>
            <a:spLocks noChangeArrowheads="1"/>
          </p:cNvSpPr>
          <p:nvPr/>
        </p:nvSpPr>
        <p:spPr bwMode="auto">
          <a:xfrm>
            <a:off x="6229350" y="52292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203" name="Rectangle 59"/>
          <p:cNvSpPr>
            <a:spLocks noChangeArrowheads="1"/>
          </p:cNvSpPr>
          <p:nvPr/>
        </p:nvSpPr>
        <p:spPr bwMode="auto">
          <a:xfrm>
            <a:off x="7308850" y="29241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204" name="Rectangle 60"/>
          <p:cNvSpPr>
            <a:spLocks noChangeArrowheads="1"/>
          </p:cNvSpPr>
          <p:nvPr/>
        </p:nvSpPr>
        <p:spPr bwMode="auto">
          <a:xfrm>
            <a:off x="7308850" y="40767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205" name="Rectangle 61"/>
          <p:cNvSpPr>
            <a:spLocks noChangeArrowheads="1"/>
          </p:cNvSpPr>
          <p:nvPr/>
        </p:nvSpPr>
        <p:spPr bwMode="auto">
          <a:xfrm>
            <a:off x="7308850" y="52292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6" dur="2000" fill="hold"/>
                                        <p:tgtEl>
                                          <p:spTgt spid="617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9" dur="2000" fill="hold"/>
                                        <p:tgtEl>
                                          <p:spTgt spid="620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6000"/>
                            </p:stCondLst>
                            <p:childTnLst>
                              <p:par>
                                <p:cTn id="11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12" dur="2000" fill="hold"/>
                                        <p:tgtEl>
                                          <p:spTgt spid="617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8000"/>
                            </p:stCondLst>
                            <p:childTnLst>
                              <p:par>
                                <p:cTn id="14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15" dur="2000" fill="hold"/>
                                        <p:tgtEl>
                                          <p:spTgt spid="617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0"/>
                            </p:stCondLst>
                            <p:childTnLst>
                              <p:par>
                                <p:cTn id="17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18" dur="2000" fill="hold"/>
                                        <p:tgtEl>
                                          <p:spTgt spid="619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2000"/>
                            </p:stCondLst>
                            <p:childTnLst>
                              <p:par>
                                <p:cTn id="20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21" dur="2000" fill="hold"/>
                                        <p:tgtEl>
                                          <p:spTgt spid="620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4000"/>
                            </p:stCondLst>
                            <p:childTnLst>
                              <p:par>
                                <p:cTn id="23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24" dur="2000" fill="hold"/>
                                        <p:tgtEl>
                                          <p:spTgt spid="617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6000"/>
                            </p:stCondLst>
                            <p:childTnLst>
                              <p:par>
                                <p:cTn id="26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27" dur="2000" fill="hold"/>
                                        <p:tgtEl>
                                          <p:spTgt spid="618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8000"/>
                            </p:stCondLst>
                            <p:childTnLst>
                              <p:par>
                                <p:cTn id="29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30" dur="2000" fill="hold"/>
                                        <p:tgtEl>
                                          <p:spTgt spid="618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0000"/>
                            </p:stCondLst>
                            <p:childTnLst>
                              <p:par>
                                <p:cTn id="32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33" dur="2000" fill="hold"/>
                                        <p:tgtEl>
                                          <p:spTgt spid="617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2000"/>
                            </p:stCondLst>
                            <p:childTnLst>
                              <p:par>
                                <p:cTn id="35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36" dur="2000" fill="hold"/>
                                        <p:tgtEl>
                                          <p:spTgt spid="620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4000"/>
                            </p:stCondLst>
                            <p:childTnLst>
                              <p:par>
                                <p:cTn id="38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39" dur="2000" fill="hold"/>
                                        <p:tgtEl>
                                          <p:spTgt spid="618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6000"/>
                            </p:stCondLst>
                            <p:childTnLst>
                              <p:par>
                                <p:cTn id="41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42" dur="2000" fill="hold"/>
                                        <p:tgtEl>
                                          <p:spTgt spid="618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28000"/>
                            </p:stCondLst>
                            <p:childTnLst>
                              <p:par>
                                <p:cTn id="44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45" dur="2000" fill="hold"/>
                                        <p:tgtEl>
                                          <p:spTgt spid="620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30000"/>
                            </p:stCondLst>
                            <p:childTnLst>
                              <p:par>
                                <p:cTn id="47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48" dur="2000" fill="hold"/>
                                        <p:tgtEl>
                                          <p:spTgt spid="620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32000"/>
                            </p:stCondLst>
                            <p:childTnLst>
                              <p:par>
                                <p:cTn id="50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51" dur="2000" fill="hold"/>
                                        <p:tgtEl>
                                          <p:spTgt spid="620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34000"/>
                            </p:stCondLst>
                            <p:childTnLst>
                              <p:par>
                                <p:cTn id="53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54" dur="2000" fill="hold"/>
                                        <p:tgtEl>
                                          <p:spTgt spid="619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36000"/>
                            </p:stCondLst>
                            <p:childTnLst>
                              <p:par>
                                <p:cTn id="56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57" dur="2000" fill="hold"/>
                                        <p:tgtEl>
                                          <p:spTgt spid="618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38000"/>
                            </p:stCondLst>
                            <p:childTnLst>
                              <p:par>
                                <p:cTn id="59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60" dur="2000" fill="hold"/>
                                        <p:tgtEl>
                                          <p:spTgt spid="619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40000"/>
                            </p:stCondLst>
                            <p:childTnLst>
                              <p:par>
                                <p:cTn id="62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63" dur="2000" fill="hold"/>
                                        <p:tgtEl>
                                          <p:spTgt spid="618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42000"/>
                            </p:stCondLst>
                            <p:childTnLst>
                              <p:par>
                                <p:cTn id="65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66" dur="2000" fill="hold"/>
                                        <p:tgtEl>
                                          <p:spTgt spid="617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44000"/>
                            </p:stCondLst>
                            <p:childTnLst>
                              <p:par>
                                <p:cTn id="68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69" dur="2000" fill="hold"/>
                                        <p:tgtEl>
                                          <p:spTgt spid="617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46000"/>
                            </p:stCondLst>
                            <p:childTnLst>
                              <p:par>
                                <p:cTn id="71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72" dur="2000" fill="hold"/>
                                        <p:tgtEl>
                                          <p:spTgt spid="619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48000"/>
                            </p:stCondLst>
                            <p:childTnLst>
                              <p:par>
                                <p:cTn id="74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75" dur="2000" fill="hold"/>
                                        <p:tgtEl>
                                          <p:spTgt spid="619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50000"/>
                            </p:stCondLst>
                            <p:childTnLst>
                              <p:par>
                                <p:cTn id="77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78" dur="2000" fill="hold"/>
                                        <p:tgtEl>
                                          <p:spTgt spid="618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52000"/>
                            </p:stCondLst>
                            <p:childTnLst>
                              <p:par>
                                <p:cTn id="80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81" dur="2000" fill="hold"/>
                                        <p:tgtEl>
                                          <p:spTgt spid="617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54000"/>
                            </p:stCondLst>
                            <p:childTnLst>
                              <p:par>
                                <p:cTn id="83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84" dur="2000" fill="hold"/>
                                        <p:tgtEl>
                                          <p:spTgt spid="617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58000"/>
                            </p:stCondLst>
                            <p:childTnLst>
                              <p:par>
                                <p:cTn id="86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87" dur="2000" fill="hold"/>
                                        <p:tgtEl>
                                          <p:spTgt spid="619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60000"/>
                            </p:stCondLst>
                            <p:childTnLst>
                              <p:par>
                                <p:cTn id="89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90" dur="2000" fill="hold"/>
                                        <p:tgtEl>
                                          <p:spTgt spid="618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>
                            <p:stCondLst>
                              <p:cond delay="62000"/>
                            </p:stCondLst>
                            <p:childTnLst>
                              <p:par>
                                <p:cTn id="92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93" dur="2000" fill="hold"/>
                                        <p:tgtEl>
                                          <p:spTgt spid="619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64000"/>
                            </p:stCondLst>
                            <p:childTnLst>
                              <p:par>
                                <p:cTn id="95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96" dur="2000" fill="hold"/>
                                        <p:tgtEl>
                                          <p:spTgt spid="619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>
                            <p:stCondLst>
                              <p:cond delay="66000"/>
                            </p:stCondLst>
                            <p:childTnLst>
                              <p:par>
                                <p:cTn id="98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99" dur="2000" fill="hold"/>
                                        <p:tgtEl>
                                          <p:spTgt spid="619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68000"/>
                            </p:stCondLst>
                            <p:childTnLst>
                              <p:par>
                                <p:cTn id="101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32084E-6 L -0.36232 -1.32084E-6 " pathEditMode="relative" ptsTypes="AA">
                                      <p:cBhvr>
                                        <p:cTn id="102" dur="2000" fill="hold"/>
                                        <p:tgtEl>
                                          <p:spTgt spid="618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3" fill="hold">
                            <p:stCondLst>
                              <p:cond delay="70000"/>
                            </p:stCondLst>
                            <p:childTnLst>
                              <p:par>
                                <p:cTn id="104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7.58732E-7 L 0.38194 0.53528 " pathEditMode="relative" ptsTypes="AA">
                                      <p:cBhvr>
                                        <p:cTn id="105" dur="2000" fill="hold"/>
                                        <p:tgtEl>
                                          <p:spTgt spid="619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" fill="hold">
                            <p:stCondLst>
                              <p:cond delay="72000"/>
                            </p:stCondLst>
                            <p:childTnLst>
                              <p:par>
                                <p:cTn id="107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88295E-6 L 0.40955 0.60838 " pathEditMode="relative" ptsTypes="AA">
                                      <p:cBhvr>
                                        <p:cTn id="108" dur="2000" fill="hold"/>
                                        <p:tgtEl>
                                          <p:spTgt spid="618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71" grpId="0" animBg="1"/>
      <p:bldP spid="6172" grpId="0" animBg="1"/>
      <p:bldP spid="6176" grpId="0" animBg="1"/>
      <p:bldP spid="6177" grpId="0" animBg="1"/>
      <p:bldP spid="6181" grpId="0" animBg="1"/>
      <p:bldP spid="6182" grpId="0" animBg="1"/>
      <p:bldP spid="6186" grpId="0" animBg="1"/>
      <p:bldP spid="6187" grpId="0" animBg="1"/>
      <p:bldP spid="6191" grpId="0" animBg="1"/>
      <p:bldP spid="6192" grpId="0" animBg="1"/>
      <p:bldP spid="6196" grpId="0" animBg="1"/>
      <p:bldP spid="6197" grpId="0" animBg="1"/>
      <p:bldP spid="6201" grpId="0" animBg="1"/>
      <p:bldP spid="6202" grpId="0" animBg="1"/>
      <p:bldP spid="6173" grpId="0" animBg="1"/>
      <p:bldP spid="6174" grpId="0" animBg="1"/>
      <p:bldP spid="6175" grpId="0" animBg="1"/>
      <p:bldP spid="6178" grpId="0" animBg="1"/>
      <p:bldP spid="6179" grpId="0" animBg="1"/>
      <p:bldP spid="6180" grpId="0" animBg="1"/>
      <p:bldP spid="6183" grpId="0" animBg="1"/>
      <p:bldP spid="6184" grpId="0" animBg="1"/>
      <p:bldP spid="6185" grpId="0" animBg="1"/>
      <p:bldP spid="6188" grpId="0" animBg="1"/>
      <p:bldP spid="6189" grpId="0" animBg="1"/>
      <p:bldP spid="6190" grpId="0" animBg="1"/>
      <p:bldP spid="6193" grpId="0" animBg="1"/>
      <p:bldP spid="6194" grpId="0" animBg="1"/>
      <p:bldP spid="6195" grpId="0" animBg="1"/>
      <p:bldP spid="6198" grpId="0" animBg="1"/>
      <p:bldP spid="6199" grpId="0" animBg="1"/>
      <p:bldP spid="6200" grpId="0" animBg="1"/>
      <p:bldP spid="6203" grpId="0" animBg="1"/>
      <p:bldP spid="6204" grpId="0" animBg="1"/>
      <p:bldP spid="620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8" name="Zástupný symbol pro obsah 4"/>
          <p:cNvPicPr>
            <a:picLocks noGrp="1" noChangeAspect="1"/>
          </p:cNvPicPr>
          <p:nvPr>
            <p:ph sz="quarter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88539" y="694951"/>
            <a:ext cx="5607797" cy="5607797"/>
          </a:xfrm>
        </p:spPr>
      </p:pic>
      <p:sp>
        <p:nvSpPr>
          <p:cNvPr id="58" name="Rectangle 46"/>
          <p:cNvSpPr>
            <a:spLocks noChangeArrowheads="1"/>
          </p:cNvSpPr>
          <p:nvPr/>
        </p:nvSpPr>
        <p:spPr bwMode="auto">
          <a:xfrm>
            <a:off x="4140200" y="52276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3" name="Rectangle 27"/>
          <p:cNvSpPr>
            <a:spLocks noChangeArrowheads="1"/>
          </p:cNvSpPr>
          <p:nvPr/>
        </p:nvSpPr>
        <p:spPr bwMode="auto">
          <a:xfrm>
            <a:off x="900113" y="620713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4" name="Rectangle 28"/>
          <p:cNvSpPr>
            <a:spLocks noChangeArrowheads="1"/>
          </p:cNvSpPr>
          <p:nvPr/>
        </p:nvSpPr>
        <p:spPr bwMode="auto">
          <a:xfrm>
            <a:off x="900113" y="1773238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5" name="Rectangle 32"/>
          <p:cNvSpPr>
            <a:spLocks noChangeArrowheads="1"/>
          </p:cNvSpPr>
          <p:nvPr/>
        </p:nvSpPr>
        <p:spPr bwMode="auto">
          <a:xfrm>
            <a:off x="1981200" y="6191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6" name="Rectangle 33"/>
          <p:cNvSpPr>
            <a:spLocks noChangeArrowheads="1"/>
          </p:cNvSpPr>
          <p:nvPr/>
        </p:nvSpPr>
        <p:spPr bwMode="auto">
          <a:xfrm>
            <a:off x="1981200" y="17716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7" name="Rectangle 37"/>
          <p:cNvSpPr>
            <a:spLocks noChangeArrowheads="1"/>
          </p:cNvSpPr>
          <p:nvPr/>
        </p:nvSpPr>
        <p:spPr bwMode="auto">
          <a:xfrm>
            <a:off x="3060700" y="6191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8" name="Rectangle 38"/>
          <p:cNvSpPr>
            <a:spLocks noChangeArrowheads="1"/>
          </p:cNvSpPr>
          <p:nvPr/>
        </p:nvSpPr>
        <p:spPr bwMode="auto">
          <a:xfrm>
            <a:off x="3060700" y="17716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9" name="Rectangle 42"/>
          <p:cNvSpPr>
            <a:spLocks noChangeArrowheads="1"/>
          </p:cNvSpPr>
          <p:nvPr/>
        </p:nvSpPr>
        <p:spPr bwMode="auto">
          <a:xfrm>
            <a:off x="4140200" y="6191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0" name="Rectangle 43"/>
          <p:cNvSpPr>
            <a:spLocks noChangeArrowheads="1"/>
          </p:cNvSpPr>
          <p:nvPr/>
        </p:nvSpPr>
        <p:spPr bwMode="auto">
          <a:xfrm>
            <a:off x="4140200" y="17716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1" name="Rectangle 47"/>
          <p:cNvSpPr>
            <a:spLocks noChangeArrowheads="1"/>
          </p:cNvSpPr>
          <p:nvPr/>
        </p:nvSpPr>
        <p:spPr bwMode="auto">
          <a:xfrm>
            <a:off x="5149850" y="6191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2" name="Rectangle 48"/>
          <p:cNvSpPr>
            <a:spLocks noChangeArrowheads="1"/>
          </p:cNvSpPr>
          <p:nvPr/>
        </p:nvSpPr>
        <p:spPr bwMode="auto">
          <a:xfrm>
            <a:off x="5149850" y="17716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3" name="Rectangle 52"/>
          <p:cNvSpPr>
            <a:spLocks noChangeArrowheads="1"/>
          </p:cNvSpPr>
          <p:nvPr/>
        </p:nvSpPr>
        <p:spPr bwMode="auto">
          <a:xfrm>
            <a:off x="6229350" y="6207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4" name="Rectangle 53"/>
          <p:cNvSpPr>
            <a:spLocks noChangeArrowheads="1"/>
          </p:cNvSpPr>
          <p:nvPr/>
        </p:nvSpPr>
        <p:spPr bwMode="auto">
          <a:xfrm>
            <a:off x="6229350" y="17732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5" name="Rectangle 57"/>
          <p:cNvSpPr>
            <a:spLocks noChangeArrowheads="1"/>
          </p:cNvSpPr>
          <p:nvPr/>
        </p:nvSpPr>
        <p:spPr bwMode="auto">
          <a:xfrm>
            <a:off x="7308850" y="6207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6" name="Rectangle 58"/>
          <p:cNvSpPr>
            <a:spLocks noChangeArrowheads="1"/>
          </p:cNvSpPr>
          <p:nvPr/>
        </p:nvSpPr>
        <p:spPr bwMode="auto">
          <a:xfrm>
            <a:off x="7308850" y="17732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7" name="Rectangle 29"/>
          <p:cNvSpPr>
            <a:spLocks noChangeArrowheads="1"/>
          </p:cNvSpPr>
          <p:nvPr/>
        </p:nvSpPr>
        <p:spPr bwMode="auto">
          <a:xfrm>
            <a:off x="900113" y="292417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8" name="Rectangle 30"/>
          <p:cNvSpPr>
            <a:spLocks noChangeArrowheads="1"/>
          </p:cNvSpPr>
          <p:nvPr/>
        </p:nvSpPr>
        <p:spPr bwMode="auto">
          <a:xfrm>
            <a:off x="900113" y="407670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9" name="Rectangle 31"/>
          <p:cNvSpPr>
            <a:spLocks noChangeArrowheads="1"/>
          </p:cNvSpPr>
          <p:nvPr/>
        </p:nvSpPr>
        <p:spPr bwMode="auto">
          <a:xfrm>
            <a:off x="900113" y="522922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0" name="Rectangle 34"/>
          <p:cNvSpPr>
            <a:spLocks noChangeArrowheads="1"/>
          </p:cNvSpPr>
          <p:nvPr/>
        </p:nvSpPr>
        <p:spPr bwMode="auto">
          <a:xfrm>
            <a:off x="1981200" y="29225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" name="Rectangle 35"/>
          <p:cNvSpPr>
            <a:spLocks noChangeArrowheads="1"/>
          </p:cNvSpPr>
          <p:nvPr/>
        </p:nvSpPr>
        <p:spPr bwMode="auto">
          <a:xfrm>
            <a:off x="1981200" y="40751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2" name="Rectangle 36"/>
          <p:cNvSpPr>
            <a:spLocks noChangeArrowheads="1"/>
          </p:cNvSpPr>
          <p:nvPr/>
        </p:nvSpPr>
        <p:spPr bwMode="auto">
          <a:xfrm>
            <a:off x="1981200" y="52276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3" name="Rectangle 39"/>
          <p:cNvSpPr>
            <a:spLocks noChangeArrowheads="1"/>
          </p:cNvSpPr>
          <p:nvPr/>
        </p:nvSpPr>
        <p:spPr bwMode="auto">
          <a:xfrm>
            <a:off x="3060700" y="29225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4" name="Rectangle 40"/>
          <p:cNvSpPr>
            <a:spLocks noChangeArrowheads="1"/>
          </p:cNvSpPr>
          <p:nvPr/>
        </p:nvSpPr>
        <p:spPr bwMode="auto">
          <a:xfrm>
            <a:off x="3060700" y="40751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5" name="Rectangle 41"/>
          <p:cNvSpPr>
            <a:spLocks noChangeArrowheads="1"/>
          </p:cNvSpPr>
          <p:nvPr/>
        </p:nvSpPr>
        <p:spPr bwMode="auto">
          <a:xfrm>
            <a:off x="3060700" y="52276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6" name="Rectangle 44"/>
          <p:cNvSpPr>
            <a:spLocks noChangeArrowheads="1"/>
          </p:cNvSpPr>
          <p:nvPr/>
        </p:nvSpPr>
        <p:spPr bwMode="auto">
          <a:xfrm>
            <a:off x="4140200" y="2924547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7" name="Rectangle 45"/>
          <p:cNvSpPr>
            <a:spLocks noChangeArrowheads="1"/>
          </p:cNvSpPr>
          <p:nvPr/>
        </p:nvSpPr>
        <p:spPr bwMode="auto">
          <a:xfrm>
            <a:off x="4140200" y="40751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9" name="Rectangle 49"/>
          <p:cNvSpPr>
            <a:spLocks noChangeArrowheads="1"/>
          </p:cNvSpPr>
          <p:nvPr/>
        </p:nvSpPr>
        <p:spPr bwMode="auto">
          <a:xfrm>
            <a:off x="5149850" y="29225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0" name="Rectangle 50"/>
          <p:cNvSpPr>
            <a:spLocks noChangeArrowheads="1"/>
          </p:cNvSpPr>
          <p:nvPr/>
        </p:nvSpPr>
        <p:spPr bwMode="auto">
          <a:xfrm>
            <a:off x="5149850" y="40751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" name="Rectangle 51"/>
          <p:cNvSpPr>
            <a:spLocks noChangeArrowheads="1"/>
          </p:cNvSpPr>
          <p:nvPr/>
        </p:nvSpPr>
        <p:spPr bwMode="auto">
          <a:xfrm>
            <a:off x="5149850" y="52276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2" name="Rectangle 54"/>
          <p:cNvSpPr>
            <a:spLocks noChangeArrowheads="1"/>
          </p:cNvSpPr>
          <p:nvPr/>
        </p:nvSpPr>
        <p:spPr bwMode="auto">
          <a:xfrm>
            <a:off x="6229350" y="29241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3" name="Rectangle 55"/>
          <p:cNvSpPr>
            <a:spLocks noChangeArrowheads="1"/>
          </p:cNvSpPr>
          <p:nvPr/>
        </p:nvSpPr>
        <p:spPr bwMode="auto">
          <a:xfrm>
            <a:off x="6229350" y="40767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4" name="Rectangle 56"/>
          <p:cNvSpPr>
            <a:spLocks noChangeArrowheads="1"/>
          </p:cNvSpPr>
          <p:nvPr/>
        </p:nvSpPr>
        <p:spPr bwMode="auto">
          <a:xfrm>
            <a:off x="6229350" y="52292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5" name="Rectangle 59"/>
          <p:cNvSpPr>
            <a:spLocks noChangeArrowheads="1"/>
          </p:cNvSpPr>
          <p:nvPr/>
        </p:nvSpPr>
        <p:spPr bwMode="auto">
          <a:xfrm>
            <a:off x="7308850" y="29241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6" name="Rectangle 60"/>
          <p:cNvSpPr>
            <a:spLocks noChangeArrowheads="1"/>
          </p:cNvSpPr>
          <p:nvPr/>
        </p:nvSpPr>
        <p:spPr bwMode="auto">
          <a:xfrm>
            <a:off x="7308850" y="40767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7" name="Rectangle 61"/>
          <p:cNvSpPr>
            <a:spLocks noChangeArrowheads="1"/>
          </p:cNvSpPr>
          <p:nvPr/>
        </p:nvSpPr>
        <p:spPr bwMode="auto">
          <a:xfrm>
            <a:off x="7308850" y="52292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6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9" dur="2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0"/>
                            </p:stCondLst>
                            <p:childTnLst>
                              <p:par>
                                <p:cTn id="11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12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6000"/>
                            </p:stCondLst>
                            <p:childTnLst>
                              <p:par>
                                <p:cTn id="14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15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8000"/>
                            </p:stCondLst>
                            <p:childTnLst>
                              <p:par>
                                <p:cTn id="17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18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0"/>
                            </p:stCondLst>
                            <p:childTnLst>
                              <p:par>
                                <p:cTn id="20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21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2000"/>
                            </p:stCondLst>
                            <p:childTnLst>
                              <p:par>
                                <p:cTn id="23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24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4000"/>
                            </p:stCondLst>
                            <p:childTnLst>
                              <p:par>
                                <p:cTn id="26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27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8000"/>
                            </p:stCondLst>
                            <p:childTnLst>
                              <p:par>
                                <p:cTn id="29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30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0000"/>
                            </p:stCondLst>
                            <p:childTnLst>
                              <p:par>
                                <p:cTn id="32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33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200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36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4000"/>
                            </p:stCondLst>
                            <p:childTnLst>
                              <p:par>
                                <p:cTn id="38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39" dur="2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6000"/>
                            </p:stCondLst>
                            <p:childTnLst>
                              <p:par>
                                <p:cTn id="41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42" dur="2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28000"/>
                            </p:stCondLst>
                            <p:childTnLst>
                              <p:par>
                                <p:cTn id="44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45" dur="2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32000"/>
                            </p:stCondLst>
                            <p:childTnLst>
                              <p:par>
                                <p:cTn id="47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48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34000"/>
                            </p:stCondLst>
                            <p:childTnLst>
                              <p:par>
                                <p:cTn id="50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51" dur="2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36000"/>
                            </p:stCondLst>
                            <p:childTnLst>
                              <p:par>
                                <p:cTn id="53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54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38000"/>
                            </p:stCondLst>
                            <p:childTnLst>
                              <p:par>
                                <p:cTn id="56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57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42000"/>
                            </p:stCondLst>
                            <p:childTnLst>
                              <p:par>
                                <p:cTn id="59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60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44000"/>
                            </p:stCondLst>
                            <p:childTnLst>
                              <p:par>
                                <p:cTn id="62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63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46000"/>
                            </p:stCondLst>
                            <p:childTnLst>
                              <p:par>
                                <p:cTn id="65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66" dur="2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48000"/>
                            </p:stCondLst>
                            <p:childTnLst>
                              <p:par>
                                <p:cTn id="68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69" dur="2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52000"/>
                            </p:stCondLst>
                            <p:childTnLst>
                              <p:par>
                                <p:cTn id="71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72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54000"/>
                            </p:stCondLst>
                            <p:childTnLst>
                              <p:par>
                                <p:cTn id="74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75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56000"/>
                            </p:stCondLst>
                            <p:childTnLst>
                              <p:par>
                                <p:cTn id="77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78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58000"/>
                            </p:stCondLst>
                            <p:childTnLst>
                              <p:par>
                                <p:cTn id="80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81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60000"/>
                            </p:stCondLst>
                            <p:childTnLst>
                              <p:par>
                                <p:cTn id="83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84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62000"/>
                            </p:stCondLst>
                            <p:childTnLst>
                              <p:par>
                                <p:cTn id="86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87" dur="2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64000"/>
                            </p:stCondLst>
                            <p:childTnLst>
                              <p:par>
                                <p:cTn id="89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90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>
                            <p:stCondLst>
                              <p:cond delay="66000"/>
                            </p:stCondLst>
                            <p:childTnLst>
                              <p:par>
                                <p:cTn id="92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93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68000"/>
                            </p:stCondLst>
                            <p:childTnLst>
                              <p:par>
                                <p:cTn id="95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96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>
                            <p:stCondLst>
                              <p:cond delay="70000"/>
                            </p:stCondLst>
                            <p:childTnLst>
                              <p:par>
                                <p:cTn id="98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32084E-6 L -0.36232 -1.32084E-6 " pathEditMode="relative" ptsTypes="AA">
                                      <p:cBhvr>
                                        <p:cTn id="99" dur="2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72000"/>
                            </p:stCondLst>
                            <p:childTnLst>
                              <p:par>
                                <p:cTn id="101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102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3" fill="hold">
                            <p:stCondLst>
                              <p:cond delay="74000"/>
                            </p:stCondLst>
                            <p:childTnLst>
                              <p:par>
                                <p:cTn id="104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88295E-6 L 0.40955 0.60838 " pathEditMode="relative" ptsTypes="AA">
                                      <p:cBhvr>
                                        <p:cTn id="105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" fill="hold">
                            <p:stCondLst>
                              <p:cond delay="76000"/>
                            </p:stCondLst>
                            <p:childTnLst>
                              <p:par>
                                <p:cTn id="107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7.58732E-7 L 0.38194 0.53528 " pathEditMode="relative" ptsTypes="AA">
                                      <p:cBhvr>
                                        <p:cTn id="108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8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9" grpId="0" animBg="1"/>
      <p:bldP spid="60" grpId="0" animBg="1"/>
      <p:bldP spid="61" grpId="0" animBg="1"/>
      <p:bldP spid="62" grpId="0" animBg="1"/>
      <p:bldP spid="63" grpId="0" animBg="1"/>
      <p:bldP spid="64" grpId="0" animBg="1"/>
      <p:bldP spid="65" grpId="0" animBg="1"/>
      <p:bldP spid="66" grpId="0" animBg="1"/>
      <p:bldP spid="6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" name="Zástupný symbol pro obsah 5"/>
          <p:cNvPicPr>
            <a:picLocks noGrp="1" noChangeAspect="1"/>
          </p:cNvPicPr>
          <p:nvPr>
            <p:ph sz="quarter" idx="4294967295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1124744"/>
            <a:ext cx="7222273" cy="4824536"/>
          </a:xfrm>
          <a:prstGeom prst="rect">
            <a:avLst/>
          </a:prstGeom>
        </p:spPr>
      </p:pic>
      <p:sp>
        <p:nvSpPr>
          <p:cNvPr id="40" name="Rectangle 46"/>
          <p:cNvSpPr>
            <a:spLocks noChangeArrowheads="1"/>
          </p:cNvSpPr>
          <p:nvPr/>
        </p:nvSpPr>
        <p:spPr bwMode="auto">
          <a:xfrm>
            <a:off x="4140200" y="52276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1" name="Rectangle 27"/>
          <p:cNvSpPr>
            <a:spLocks noChangeArrowheads="1"/>
          </p:cNvSpPr>
          <p:nvPr/>
        </p:nvSpPr>
        <p:spPr bwMode="auto">
          <a:xfrm>
            <a:off x="900113" y="620713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2" name="Rectangle 28"/>
          <p:cNvSpPr>
            <a:spLocks noChangeArrowheads="1"/>
          </p:cNvSpPr>
          <p:nvPr/>
        </p:nvSpPr>
        <p:spPr bwMode="auto">
          <a:xfrm>
            <a:off x="900113" y="1773238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3" name="Rectangle 32"/>
          <p:cNvSpPr>
            <a:spLocks noChangeArrowheads="1"/>
          </p:cNvSpPr>
          <p:nvPr/>
        </p:nvSpPr>
        <p:spPr bwMode="auto">
          <a:xfrm>
            <a:off x="1981200" y="6191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4" name="Rectangle 33"/>
          <p:cNvSpPr>
            <a:spLocks noChangeArrowheads="1"/>
          </p:cNvSpPr>
          <p:nvPr/>
        </p:nvSpPr>
        <p:spPr bwMode="auto">
          <a:xfrm>
            <a:off x="1981200" y="17716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5" name="Rectangle 37"/>
          <p:cNvSpPr>
            <a:spLocks noChangeArrowheads="1"/>
          </p:cNvSpPr>
          <p:nvPr/>
        </p:nvSpPr>
        <p:spPr bwMode="auto">
          <a:xfrm>
            <a:off x="3060700" y="6191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6" name="Rectangle 38"/>
          <p:cNvSpPr>
            <a:spLocks noChangeArrowheads="1"/>
          </p:cNvSpPr>
          <p:nvPr/>
        </p:nvSpPr>
        <p:spPr bwMode="auto">
          <a:xfrm>
            <a:off x="3060700" y="17716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7" name="Rectangle 42"/>
          <p:cNvSpPr>
            <a:spLocks noChangeArrowheads="1"/>
          </p:cNvSpPr>
          <p:nvPr/>
        </p:nvSpPr>
        <p:spPr bwMode="auto">
          <a:xfrm>
            <a:off x="4140200" y="6191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8" name="Rectangle 43"/>
          <p:cNvSpPr>
            <a:spLocks noChangeArrowheads="1"/>
          </p:cNvSpPr>
          <p:nvPr/>
        </p:nvSpPr>
        <p:spPr bwMode="auto">
          <a:xfrm>
            <a:off x="4140200" y="17716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9" name="Rectangle 47"/>
          <p:cNvSpPr>
            <a:spLocks noChangeArrowheads="1"/>
          </p:cNvSpPr>
          <p:nvPr/>
        </p:nvSpPr>
        <p:spPr bwMode="auto">
          <a:xfrm>
            <a:off x="5149850" y="6191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0" name="Rectangle 48"/>
          <p:cNvSpPr>
            <a:spLocks noChangeArrowheads="1"/>
          </p:cNvSpPr>
          <p:nvPr/>
        </p:nvSpPr>
        <p:spPr bwMode="auto">
          <a:xfrm>
            <a:off x="5149850" y="17716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" name="Rectangle 52"/>
          <p:cNvSpPr>
            <a:spLocks noChangeArrowheads="1"/>
          </p:cNvSpPr>
          <p:nvPr/>
        </p:nvSpPr>
        <p:spPr bwMode="auto">
          <a:xfrm>
            <a:off x="6229350" y="6207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2" name="Rectangle 53"/>
          <p:cNvSpPr>
            <a:spLocks noChangeArrowheads="1"/>
          </p:cNvSpPr>
          <p:nvPr/>
        </p:nvSpPr>
        <p:spPr bwMode="auto">
          <a:xfrm>
            <a:off x="6229350" y="17732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3" name="Rectangle 57"/>
          <p:cNvSpPr>
            <a:spLocks noChangeArrowheads="1"/>
          </p:cNvSpPr>
          <p:nvPr/>
        </p:nvSpPr>
        <p:spPr bwMode="auto">
          <a:xfrm>
            <a:off x="7308850" y="6207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4" name="Rectangle 58"/>
          <p:cNvSpPr>
            <a:spLocks noChangeArrowheads="1"/>
          </p:cNvSpPr>
          <p:nvPr/>
        </p:nvSpPr>
        <p:spPr bwMode="auto">
          <a:xfrm>
            <a:off x="7308850" y="17732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5" name="Rectangle 29"/>
          <p:cNvSpPr>
            <a:spLocks noChangeArrowheads="1"/>
          </p:cNvSpPr>
          <p:nvPr/>
        </p:nvSpPr>
        <p:spPr bwMode="auto">
          <a:xfrm>
            <a:off x="900113" y="292417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6" name="Rectangle 30"/>
          <p:cNvSpPr>
            <a:spLocks noChangeArrowheads="1"/>
          </p:cNvSpPr>
          <p:nvPr/>
        </p:nvSpPr>
        <p:spPr bwMode="auto">
          <a:xfrm>
            <a:off x="900113" y="407670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7" name="Rectangle 31"/>
          <p:cNvSpPr>
            <a:spLocks noChangeArrowheads="1"/>
          </p:cNvSpPr>
          <p:nvPr/>
        </p:nvSpPr>
        <p:spPr bwMode="auto">
          <a:xfrm>
            <a:off x="900113" y="522922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8" name="Rectangle 34"/>
          <p:cNvSpPr>
            <a:spLocks noChangeArrowheads="1"/>
          </p:cNvSpPr>
          <p:nvPr/>
        </p:nvSpPr>
        <p:spPr bwMode="auto">
          <a:xfrm>
            <a:off x="1981200" y="29225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9" name="Rectangle 35"/>
          <p:cNvSpPr>
            <a:spLocks noChangeArrowheads="1"/>
          </p:cNvSpPr>
          <p:nvPr/>
        </p:nvSpPr>
        <p:spPr bwMode="auto">
          <a:xfrm>
            <a:off x="1981200" y="40751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0" name="Rectangle 36"/>
          <p:cNvSpPr>
            <a:spLocks noChangeArrowheads="1"/>
          </p:cNvSpPr>
          <p:nvPr/>
        </p:nvSpPr>
        <p:spPr bwMode="auto">
          <a:xfrm>
            <a:off x="1981200" y="52276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" name="Rectangle 39"/>
          <p:cNvSpPr>
            <a:spLocks noChangeArrowheads="1"/>
          </p:cNvSpPr>
          <p:nvPr/>
        </p:nvSpPr>
        <p:spPr bwMode="auto">
          <a:xfrm>
            <a:off x="3060700" y="29225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2" name="Rectangle 40"/>
          <p:cNvSpPr>
            <a:spLocks noChangeArrowheads="1"/>
          </p:cNvSpPr>
          <p:nvPr/>
        </p:nvSpPr>
        <p:spPr bwMode="auto">
          <a:xfrm>
            <a:off x="3060700" y="40751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3" name="Rectangle 41"/>
          <p:cNvSpPr>
            <a:spLocks noChangeArrowheads="1"/>
          </p:cNvSpPr>
          <p:nvPr/>
        </p:nvSpPr>
        <p:spPr bwMode="auto">
          <a:xfrm>
            <a:off x="3060700" y="52276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4" name="Rectangle 44"/>
          <p:cNvSpPr>
            <a:spLocks noChangeArrowheads="1"/>
          </p:cNvSpPr>
          <p:nvPr/>
        </p:nvSpPr>
        <p:spPr bwMode="auto">
          <a:xfrm>
            <a:off x="4141788" y="2922587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5" name="Rectangle 45"/>
          <p:cNvSpPr>
            <a:spLocks noChangeArrowheads="1"/>
          </p:cNvSpPr>
          <p:nvPr/>
        </p:nvSpPr>
        <p:spPr bwMode="auto">
          <a:xfrm>
            <a:off x="4140200" y="40751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6" name="Rectangle 49"/>
          <p:cNvSpPr>
            <a:spLocks noChangeArrowheads="1"/>
          </p:cNvSpPr>
          <p:nvPr/>
        </p:nvSpPr>
        <p:spPr bwMode="auto">
          <a:xfrm>
            <a:off x="5149850" y="29225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7" name="Rectangle 50"/>
          <p:cNvSpPr>
            <a:spLocks noChangeArrowheads="1"/>
          </p:cNvSpPr>
          <p:nvPr/>
        </p:nvSpPr>
        <p:spPr bwMode="auto">
          <a:xfrm>
            <a:off x="5149850" y="40751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8" name="Rectangle 51"/>
          <p:cNvSpPr>
            <a:spLocks noChangeArrowheads="1"/>
          </p:cNvSpPr>
          <p:nvPr/>
        </p:nvSpPr>
        <p:spPr bwMode="auto">
          <a:xfrm>
            <a:off x="5149850" y="52276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9" name="Rectangle 54"/>
          <p:cNvSpPr>
            <a:spLocks noChangeArrowheads="1"/>
          </p:cNvSpPr>
          <p:nvPr/>
        </p:nvSpPr>
        <p:spPr bwMode="auto">
          <a:xfrm>
            <a:off x="6229350" y="29241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0" name="Rectangle 55"/>
          <p:cNvSpPr>
            <a:spLocks noChangeArrowheads="1"/>
          </p:cNvSpPr>
          <p:nvPr/>
        </p:nvSpPr>
        <p:spPr bwMode="auto">
          <a:xfrm>
            <a:off x="6229350" y="40767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1" name="Rectangle 56"/>
          <p:cNvSpPr>
            <a:spLocks noChangeArrowheads="1"/>
          </p:cNvSpPr>
          <p:nvPr/>
        </p:nvSpPr>
        <p:spPr bwMode="auto">
          <a:xfrm>
            <a:off x="6229350" y="52292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2" name="Rectangle 59"/>
          <p:cNvSpPr>
            <a:spLocks noChangeArrowheads="1"/>
          </p:cNvSpPr>
          <p:nvPr/>
        </p:nvSpPr>
        <p:spPr bwMode="auto">
          <a:xfrm>
            <a:off x="7308850" y="29241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3" name="Rectangle 60"/>
          <p:cNvSpPr>
            <a:spLocks noChangeArrowheads="1"/>
          </p:cNvSpPr>
          <p:nvPr/>
        </p:nvSpPr>
        <p:spPr bwMode="auto">
          <a:xfrm>
            <a:off x="7308850" y="40767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4" name="Rectangle 61"/>
          <p:cNvSpPr>
            <a:spLocks noChangeArrowheads="1"/>
          </p:cNvSpPr>
          <p:nvPr/>
        </p:nvSpPr>
        <p:spPr bwMode="auto">
          <a:xfrm>
            <a:off x="7308850" y="52292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6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9" dur="2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0"/>
                            </p:stCondLst>
                            <p:childTnLst>
                              <p:par>
                                <p:cTn id="11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12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6000"/>
                            </p:stCondLst>
                            <p:childTnLst>
                              <p:par>
                                <p:cTn id="14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15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8000"/>
                            </p:stCondLst>
                            <p:childTnLst>
                              <p:par>
                                <p:cTn id="17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18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0"/>
                            </p:stCondLst>
                            <p:childTnLst>
                              <p:par>
                                <p:cTn id="20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21" dur="2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2000"/>
                            </p:stCondLst>
                            <p:childTnLst>
                              <p:par>
                                <p:cTn id="23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24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6000"/>
                            </p:stCondLst>
                            <p:childTnLst>
                              <p:par>
                                <p:cTn id="26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27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8000"/>
                            </p:stCondLst>
                            <p:childTnLst>
                              <p:par>
                                <p:cTn id="29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30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0000"/>
                            </p:stCondLst>
                            <p:childTnLst>
                              <p:par>
                                <p:cTn id="32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33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200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36" dur="2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4000"/>
                            </p:stCondLst>
                            <p:childTnLst>
                              <p:par>
                                <p:cTn id="38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39" dur="2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6000"/>
                            </p:stCondLst>
                            <p:childTnLst>
                              <p:par>
                                <p:cTn id="41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42" dur="20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28000"/>
                            </p:stCondLst>
                            <p:childTnLst>
                              <p:par>
                                <p:cTn id="44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45" dur="2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30000"/>
                            </p:stCondLst>
                            <p:childTnLst>
                              <p:par>
                                <p:cTn id="47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48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32000"/>
                            </p:stCondLst>
                            <p:childTnLst>
                              <p:par>
                                <p:cTn id="50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51" dur="2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34000"/>
                            </p:stCondLst>
                            <p:childTnLst>
                              <p:par>
                                <p:cTn id="53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54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36000"/>
                            </p:stCondLst>
                            <p:childTnLst>
                              <p:par>
                                <p:cTn id="56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57" dur="2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38000"/>
                            </p:stCondLst>
                            <p:childTnLst>
                              <p:par>
                                <p:cTn id="59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60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40000"/>
                            </p:stCondLst>
                            <p:childTnLst>
                              <p:par>
                                <p:cTn id="62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63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42000"/>
                            </p:stCondLst>
                            <p:childTnLst>
                              <p:par>
                                <p:cTn id="65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66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44000"/>
                            </p:stCondLst>
                            <p:childTnLst>
                              <p:par>
                                <p:cTn id="68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69" dur="2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46000"/>
                            </p:stCondLst>
                            <p:childTnLst>
                              <p:par>
                                <p:cTn id="71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72" dur="2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48000"/>
                            </p:stCondLst>
                            <p:childTnLst>
                              <p:par>
                                <p:cTn id="74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75" dur="2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52000"/>
                            </p:stCondLst>
                            <p:childTnLst>
                              <p:par>
                                <p:cTn id="77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78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54000"/>
                            </p:stCondLst>
                            <p:childTnLst>
                              <p:par>
                                <p:cTn id="80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81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56000"/>
                            </p:stCondLst>
                            <p:childTnLst>
                              <p:par>
                                <p:cTn id="83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84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58000"/>
                            </p:stCondLst>
                            <p:childTnLst>
                              <p:par>
                                <p:cTn id="86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87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60000"/>
                            </p:stCondLst>
                            <p:childTnLst>
                              <p:par>
                                <p:cTn id="89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90" dur="2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>
                            <p:stCondLst>
                              <p:cond delay="62000"/>
                            </p:stCondLst>
                            <p:childTnLst>
                              <p:par>
                                <p:cTn id="92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93" dur="2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64000"/>
                            </p:stCondLst>
                            <p:childTnLst>
                              <p:par>
                                <p:cTn id="95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96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>
                            <p:stCondLst>
                              <p:cond delay="66000"/>
                            </p:stCondLst>
                            <p:childTnLst>
                              <p:par>
                                <p:cTn id="98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99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68000"/>
                            </p:stCondLst>
                            <p:childTnLst>
                              <p:par>
                                <p:cTn id="101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32084E-6 L -0.36232 -1.32084E-6 " pathEditMode="relative" ptsTypes="AA">
                                      <p:cBhvr>
                                        <p:cTn id="102" dur="2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3" fill="hold">
                            <p:stCondLst>
                              <p:cond delay="70000"/>
                            </p:stCondLst>
                            <p:childTnLst>
                              <p:par>
                                <p:cTn id="104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7.58732E-7 L 0.38194 0.53528 " pathEditMode="relative" ptsTypes="AA">
                                      <p:cBhvr>
                                        <p:cTn id="105" dur="2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" fill="hold">
                            <p:stCondLst>
                              <p:cond delay="72000"/>
                            </p:stCondLst>
                            <p:childTnLst>
                              <p:par>
                                <p:cTn id="107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88295E-6 L 0.40955 0.60838 " pathEditMode="relative" ptsTypes="AA">
                                      <p:cBhvr>
                                        <p:cTn id="108" dur="2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1" grpId="0" animBg="1"/>
      <p:bldP spid="62" grpId="0" animBg="1"/>
      <p:bldP spid="63" grpId="0" animBg="1"/>
      <p:bldP spid="64" grpId="0" animBg="1"/>
      <p:bldP spid="65" grpId="0" animBg="1"/>
      <p:bldP spid="66" grpId="0" animBg="1"/>
      <p:bldP spid="67" grpId="0" animBg="1"/>
      <p:bldP spid="68" grpId="0" animBg="1"/>
      <p:bldP spid="69" grpId="0" animBg="1"/>
      <p:bldP spid="70" grpId="0" animBg="1"/>
      <p:bldP spid="71" grpId="0" animBg="1"/>
      <p:bldP spid="72" grpId="0" animBg="1"/>
      <p:bldP spid="73" grpId="0" animBg="1"/>
      <p:bldP spid="7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0" name="Zástupný symbol pro obsah 5"/>
          <p:cNvPicPr>
            <a:picLocks noGrp="1" noChangeAspect="1"/>
          </p:cNvPicPr>
          <p:nvPr>
            <p:ph sz="quarter" idx="4294967295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61497" y="692696"/>
            <a:ext cx="3970743" cy="5599011"/>
          </a:xfrm>
          <a:prstGeom prst="rect">
            <a:avLst/>
          </a:prstGeom>
        </p:spPr>
      </p:pic>
      <p:sp>
        <p:nvSpPr>
          <p:cNvPr id="35" name="Rectangle 46"/>
          <p:cNvSpPr>
            <a:spLocks noChangeArrowheads="1"/>
          </p:cNvSpPr>
          <p:nvPr/>
        </p:nvSpPr>
        <p:spPr bwMode="auto">
          <a:xfrm>
            <a:off x="4140200" y="52276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6" name="Rectangle 27"/>
          <p:cNvSpPr>
            <a:spLocks noChangeArrowheads="1"/>
          </p:cNvSpPr>
          <p:nvPr/>
        </p:nvSpPr>
        <p:spPr bwMode="auto">
          <a:xfrm>
            <a:off x="900113" y="620713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7" name="Rectangle 28"/>
          <p:cNvSpPr>
            <a:spLocks noChangeArrowheads="1"/>
          </p:cNvSpPr>
          <p:nvPr/>
        </p:nvSpPr>
        <p:spPr bwMode="auto">
          <a:xfrm>
            <a:off x="900113" y="1773238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8" name="Rectangle 32"/>
          <p:cNvSpPr>
            <a:spLocks noChangeArrowheads="1"/>
          </p:cNvSpPr>
          <p:nvPr/>
        </p:nvSpPr>
        <p:spPr bwMode="auto">
          <a:xfrm>
            <a:off x="1981200" y="6191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9" name="Rectangle 33"/>
          <p:cNvSpPr>
            <a:spLocks noChangeArrowheads="1"/>
          </p:cNvSpPr>
          <p:nvPr/>
        </p:nvSpPr>
        <p:spPr bwMode="auto">
          <a:xfrm>
            <a:off x="1981200" y="17716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0" name="Rectangle 37"/>
          <p:cNvSpPr>
            <a:spLocks noChangeArrowheads="1"/>
          </p:cNvSpPr>
          <p:nvPr/>
        </p:nvSpPr>
        <p:spPr bwMode="auto">
          <a:xfrm>
            <a:off x="3060700" y="6191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1" name="Rectangle 38"/>
          <p:cNvSpPr>
            <a:spLocks noChangeArrowheads="1"/>
          </p:cNvSpPr>
          <p:nvPr/>
        </p:nvSpPr>
        <p:spPr bwMode="auto">
          <a:xfrm>
            <a:off x="3060700" y="17716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2" name="Rectangle 42"/>
          <p:cNvSpPr>
            <a:spLocks noChangeArrowheads="1"/>
          </p:cNvSpPr>
          <p:nvPr/>
        </p:nvSpPr>
        <p:spPr bwMode="auto">
          <a:xfrm>
            <a:off x="4140200" y="6191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3" name="Rectangle 43"/>
          <p:cNvSpPr>
            <a:spLocks noChangeArrowheads="1"/>
          </p:cNvSpPr>
          <p:nvPr/>
        </p:nvSpPr>
        <p:spPr bwMode="auto">
          <a:xfrm>
            <a:off x="4140200" y="17716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4" name="Rectangle 47"/>
          <p:cNvSpPr>
            <a:spLocks noChangeArrowheads="1"/>
          </p:cNvSpPr>
          <p:nvPr/>
        </p:nvSpPr>
        <p:spPr bwMode="auto">
          <a:xfrm>
            <a:off x="5149850" y="6191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5" name="Rectangle 48"/>
          <p:cNvSpPr>
            <a:spLocks noChangeArrowheads="1"/>
          </p:cNvSpPr>
          <p:nvPr/>
        </p:nvSpPr>
        <p:spPr bwMode="auto">
          <a:xfrm>
            <a:off x="5149850" y="17716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6" name="Rectangle 52"/>
          <p:cNvSpPr>
            <a:spLocks noChangeArrowheads="1"/>
          </p:cNvSpPr>
          <p:nvPr/>
        </p:nvSpPr>
        <p:spPr bwMode="auto">
          <a:xfrm>
            <a:off x="6229350" y="6207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7" name="Rectangle 53"/>
          <p:cNvSpPr>
            <a:spLocks noChangeArrowheads="1"/>
          </p:cNvSpPr>
          <p:nvPr/>
        </p:nvSpPr>
        <p:spPr bwMode="auto">
          <a:xfrm>
            <a:off x="6229350" y="17732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8" name="Rectangle 57"/>
          <p:cNvSpPr>
            <a:spLocks noChangeArrowheads="1"/>
          </p:cNvSpPr>
          <p:nvPr/>
        </p:nvSpPr>
        <p:spPr bwMode="auto">
          <a:xfrm>
            <a:off x="7308850" y="6207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9" name="Rectangle 58"/>
          <p:cNvSpPr>
            <a:spLocks noChangeArrowheads="1"/>
          </p:cNvSpPr>
          <p:nvPr/>
        </p:nvSpPr>
        <p:spPr bwMode="auto">
          <a:xfrm>
            <a:off x="7308850" y="17732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0" name="Rectangle 29"/>
          <p:cNvSpPr>
            <a:spLocks noChangeArrowheads="1"/>
          </p:cNvSpPr>
          <p:nvPr/>
        </p:nvSpPr>
        <p:spPr bwMode="auto">
          <a:xfrm>
            <a:off x="900113" y="292417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" name="Rectangle 30"/>
          <p:cNvSpPr>
            <a:spLocks noChangeArrowheads="1"/>
          </p:cNvSpPr>
          <p:nvPr/>
        </p:nvSpPr>
        <p:spPr bwMode="auto">
          <a:xfrm>
            <a:off x="900113" y="407670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2" name="Rectangle 31"/>
          <p:cNvSpPr>
            <a:spLocks noChangeArrowheads="1"/>
          </p:cNvSpPr>
          <p:nvPr/>
        </p:nvSpPr>
        <p:spPr bwMode="auto">
          <a:xfrm>
            <a:off x="900113" y="522922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3" name="Rectangle 34"/>
          <p:cNvSpPr>
            <a:spLocks noChangeArrowheads="1"/>
          </p:cNvSpPr>
          <p:nvPr/>
        </p:nvSpPr>
        <p:spPr bwMode="auto">
          <a:xfrm>
            <a:off x="1981200" y="29225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4" name="Rectangle 35"/>
          <p:cNvSpPr>
            <a:spLocks noChangeArrowheads="1"/>
          </p:cNvSpPr>
          <p:nvPr/>
        </p:nvSpPr>
        <p:spPr bwMode="auto">
          <a:xfrm>
            <a:off x="1981200" y="40751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5" name="Rectangle 36"/>
          <p:cNvSpPr>
            <a:spLocks noChangeArrowheads="1"/>
          </p:cNvSpPr>
          <p:nvPr/>
        </p:nvSpPr>
        <p:spPr bwMode="auto">
          <a:xfrm>
            <a:off x="1981200" y="52276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6" name="Rectangle 39"/>
          <p:cNvSpPr>
            <a:spLocks noChangeArrowheads="1"/>
          </p:cNvSpPr>
          <p:nvPr/>
        </p:nvSpPr>
        <p:spPr bwMode="auto">
          <a:xfrm>
            <a:off x="3060700" y="29225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7" name="Rectangle 40"/>
          <p:cNvSpPr>
            <a:spLocks noChangeArrowheads="1"/>
          </p:cNvSpPr>
          <p:nvPr/>
        </p:nvSpPr>
        <p:spPr bwMode="auto">
          <a:xfrm>
            <a:off x="3060700" y="40751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8" name="Rectangle 41"/>
          <p:cNvSpPr>
            <a:spLocks noChangeArrowheads="1"/>
          </p:cNvSpPr>
          <p:nvPr/>
        </p:nvSpPr>
        <p:spPr bwMode="auto">
          <a:xfrm>
            <a:off x="3060700" y="52276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9" name="Rectangle 44"/>
          <p:cNvSpPr>
            <a:spLocks noChangeArrowheads="1"/>
          </p:cNvSpPr>
          <p:nvPr/>
        </p:nvSpPr>
        <p:spPr bwMode="auto">
          <a:xfrm>
            <a:off x="4141788" y="292576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0" name="Rectangle 45"/>
          <p:cNvSpPr>
            <a:spLocks noChangeArrowheads="1"/>
          </p:cNvSpPr>
          <p:nvPr/>
        </p:nvSpPr>
        <p:spPr bwMode="auto">
          <a:xfrm>
            <a:off x="4140200" y="40751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" name="Rectangle 49"/>
          <p:cNvSpPr>
            <a:spLocks noChangeArrowheads="1"/>
          </p:cNvSpPr>
          <p:nvPr/>
        </p:nvSpPr>
        <p:spPr bwMode="auto">
          <a:xfrm>
            <a:off x="5149850" y="29225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2" name="Rectangle 50"/>
          <p:cNvSpPr>
            <a:spLocks noChangeArrowheads="1"/>
          </p:cNvSpPr>
          <p:nvPr/>
        </p:nvSpPr>
        <p:spPr bwMode="auto">
          <a:xfrm>
            <a:off x="5149850" y="40751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3" name="Rectangle 51"/>
          <p:cNvSpPr>
            <a:spLocks noChangeArrowheads="1"/>
          </p:cNvSpPr>
          <p:nvPr/>
        </p:nvSpPr>
        <p:spPr bwMode="auto">
          <a:xfrm>
            <a:off x="5149850" y="52276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4" name="Rectangle 54"/>
          <p:cNvSpPr>
            <a:spLocks noChangeArrowheads="1"/>
          </p:cNvSpPr>
          <p:nvPr/>
        </p:nvSpPr>
        <p:spPr bwMode="auto">
          <a:xfrm>
            <a:off x="6229350" y="29241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5" name="Rectangle 55"/>
          <p:cNvSpPr>
            <a:spLocks noChangeArrowheads="1"/>
          </p:cNvSpPr>
          <p:nvPr/>
        </p:nvSpPr>
        <p:spPr bwMode="auto">
          <a:xfrm>
            <a:off x="6229350" y="40767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6" name="Rectangle 56"/>
          <p:cNvSpPr>
            <a:spLocks noChangeArrowheads="1"/>
          </p:cNvSpPr>
          <p:nvPr/>
        </p:nvSpPr>
        <p:spPr bwMode="auto">
          <a:xfrm>
            <a:off x="6229350" y="52292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7" name="Rectangle 59"/>
          <p:cNvSpPr>
            <a:spLocks noChangeArrowheads="1"/>
          </p:cNvSpPr>
          <p:nvPr/>
        </p:nvSpPr>
        <p:spPr bwMode="auto">
          <a:xfrm>
            <a:off x="7308850" y="29241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8" name="Rectangle 60"/>
          <p:cNvSpPr>
            <a:spLocks noChangeArrowheads="1"/>
          </p:cNvSpPr>
          <p:nvPr/>
        </p:nvSpPr>
        <p:spPr bwMode="auto">
          <a:xfrm>
            <a:off x="7308850" y="40767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9" name="Rectangle 61"/>
          <p:cNvSpPr>
            <a:spLocks noChangeArrowheads="1"/>
          </p:cNvSpPr>
          <p:nvPr/>
        </p:nvSpPr>
        <p:spPr bwMode="auto">
          <a:xfrm>
            <a:off x="7308850" y="52292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6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9" dur="2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0"/>
                            </p:stCondLst>
                            <p:childTnLst>
                              <p:par>
                                <p:cTn id="11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12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6000"/>
                            </p:stCondLst>
                            <p:childTnLst>
                              <p:par>
                                <p:cTn id="14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15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8000"/>
                            </p:stCondLst>
                            <p:childTnLst>
                              <p:par>
                                <p:cTn id="17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18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0"/>
                            </p:stCondLst>
                            <p:childTnLst>
                              <p:par>
                                <p:cTn id="20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21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2000"/>
                            </p:stCondLst>
                            <p:childTnLst>
                              <p:par>
                                <p:cTn id="23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24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4000"/>
                            </p:stCondLst>
                            <p:childTnLst>
                              <p:par>
                                <p:cTn id="26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27" dur="2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6000"/>
                            </p:stCondLst>
                            <p:childTnLst>
                              <p:par>
                                <p:cTn id="29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30" dur="2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0000"/>
                            </p:stCondLst>
                            <p:childTnLst>
                              <p:par>
                                <p:cTn id="32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33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2000"/>
                            </p:stCondLst>
                            <p:childTnLst>
                              <p:par>
                                <p:cTn id="35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36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4000"/>
                            </p:stCondLst>
                            <p:childTnLst>
                              <p:par>
                                <p:cTn id="38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39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6000"/>
                            </p:stCondLst>
                            <p:childTnLst>
                              <p:par>
                                <p:cTn id="41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42" dur="2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28000"/>
                            </p:stCondLst>
                            <p:childTnLst>
                              <p:par>
                                <p:cTn id="44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45" dur="2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30000"/>
                            </p:stCondLst>
                            <p:childTnLst>
                              <p:par>
                                <p:cTn id="47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48" dur="2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32000"/>
                            </p:stCondLst>
                            <p:childTnLst>
                              <p:par>
                                <p:cTn id="50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51" dur="2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34000"/>
                            </p:stCondLst>
                            <p:childTnLst>
                              <p:par>
                                <p:cTn id="53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54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36000"/>
                            </p:stCondLst>
                            <p:childTnLst>
                              <p:par>
                                <p:cTn id="56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57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38000"/>
                            </p:stCondLst>
                            <p:childTnLst>
                              <p:par>
                                <p:cTn id="59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60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40000"/>
                            </p:stCondLst>
                            <p:childTnLst>
                              <p:par>
                                <p:cTn id="62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63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42000"/>
                            </p:stCondLst>
                            <p:childTnLst>
                              <p:par>
                                <p:cTn id="65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66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44000"/>
                            </p:stCondLst>
                            <p:childTnLst>
                              <p:par>
                                <p:cTn id="68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69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46000"/>
                            </p:stCondLst>
                            <p:childTnLst>
                              <p:par>
                                <p:cTn id="71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72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48000"/>
                            </p:stCondLst>
                            <p:childTnLst>
                              <p:par>
                                <p:cTn id="74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75" dur="2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50000"/>
                            </p:stCondLst>
                            <p:childTnLst>
                              <p:par>
                                <p:cTn id="77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78" dur="2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52000"/>
                            </p:stCondLst>
                            <p:childTnLst>
                              <p:par>
                                <p:cTn id="80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81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54000"/>
                            </p:stCondLst>
                            <p:childTnLst>
                              <p:par>
                                <p:cTn id="83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84" dur="2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58000"/>
                            </p:stCondLst>
                            <p:childTnLst>
                              <p:par>
                                <p:cTn id="86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87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60000"/>
                            </p:stCondLst>
                            <p:childTnLst>
                              <p:par>
                                <p:cTn id="89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90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>
                            <p:stCondLst>
                              <p:cond delay="62000"/>
                            </p:stCondLst>
                            <p:childTnLst>
                              <p:par>
                                <p:cTn id="92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93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64000"/>
                            </p:stCondLst>
                            <p:childTnLst>
                              <p:par>
                                <p:cTn id="95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96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>
                            <p:stCondLst>
                              <p:cond delay="66000"/>
                            </p:stCondLst>
                            <p:childTnLst>
                              <p:par>
                                <p:cTn id="98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99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68000"/>
                            </p:stCondLst>
                            <p:childTnLst>
                              <p:par>
                                <p:cTn id="101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32084E-6 L -0.36232 -1.32084E-6 " pathEditMode="relative" ptsTypes="AA">
                                      <p:cBhvr>
                                        <p:cTn id="102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3" fill="hold">
                            <p:stCondLst>
                              <p:cond delay="70000"/>
                            </p:stCondLst>
                            <p:childTnLst>
                              <p:par>
                                <p:cTn id="104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7.58732E-7 L 0.38194 0.53528 " pathEditMode="relative" ptsTypes="AA">
                                      <p:cBhvr>
                                        <p:cTn id="105" dur="2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" fill="hold">
                            <p:stCondLst>
                              <p:cond delay="72000"/>
                            </p:stCondLst>
                            <p:childTnLst>
                              <p:par>
                                <p:cTn id="107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88295E-6 L 0.40955 0.60838 " pathEditMode="relative" ptsTypes="AA">
                                      <p:cBhvr>
                                        <p:cTn id="108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1" grpId="0" animBg="1"/>
      <p:bldP spid="62" grpId="0" animBg="1"/>
      <p:bldP spid="63" grpId="0" animBg="1"/>
      <p:bldP spid="64" grpId="0" animBg="1"/>
      <p:bldP spid="65" grpId="0" animBg="1"/>
      <p:bldP spid="66" grpId="0" animBg="1"/>
      <p:bldP spid="67" grpId="0" animBg="1"/>
      <p:bldP spid="68" grpId="0" animBg="1"/>
      <p:bldP spid="69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" name="Zástupný symbol pro obsah 6"/>
          <p:cNvPicPr>
            <a:picLocks noGrp="1" noChangeAspect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758002"/>
            <a:ext cx="7313159" cy="5484869"/>
          </a:xfrm>
        </p:spPr>
      </p:pic>
      <p:sp>
        <p:nvSpPr>
          <p:cNvPr id="90" name="Rectangle 46"/>
          <p:cNvSpPr>
            <a:spLocks noChangeArrowheads="1"/>
          </p:cNvSpPr>
          <p:nvPr/>
        </p:nvSpPr>
        <p:spPr bwMode="auto">
          <a:xfrm>
            <a:off x="4140200" y="52276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05" name="Rectangle 29"/>
          <p:cNvSpPr>
            <a:spLocks noChangeArrowheads="1"/>
          </p:cNvSpPr>
          <p:nvPr/>
        </p:nvSpPr>
        <p:spPr bwMode="auto">
          <a:xfrm>
            <a:off x="900113" y="292417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06" name="Rectangle 30"/>
          <p:cNvSpPr>
            <a:spLocks noChangeArrowheads="1"/>
          </p:cNvSpPr>
          <p:nvPr/>
        </p:nvSpPr>
        <p:spPr bwMode="auto">
          <a:xfrm>
            <a:off x="900113" y="407670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07" name="Rectangle 31"/>
          <p:cNvSpPr>
            <a:spLocks noChangeArrowheads="1"/>
          </p:cNvSpPr>
          <p:nvPr/>
        </p:nvSpPr>
        <p:spPr bwMode="auto">
          <a:xfrm>
            <a:off x="900113" y="522922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08" name="Rectangle 34"/>
          <p:cNvSpPr>
            <a:spLocks noChangeArrowheads="1"/>
          </p:cNvSpPr>
          <p:nvPr/>
        </p:nvSpPr>
        <p:spPr bwMode="auto">
          <a:xfrm>
            <a:off x="1981200" y="29225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09" name="Rectangle 35"/>
          <p:cNvSpPr>
            <a:spLocks noChangeArrowheads="1"/>
          </p:cNvSpPr>
          <p:nvPr/>
        </p:nvSpPr>
        <p:spPr bwMode="auto">
          <a:xfrm>
            <a:off x="1981200" y="40751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10" name="Rectangle 36"/>
          <p:cNvSpPr>
            <a:spLocks noChangeArrowheads="1"/>
          </p:cNvSpPr>
          <p:nvPr/>
        </p:nvSpPr>
        <p:spPr bwMode="auto">
          <a:xfrm>
            <a:off x="1981200" y="52276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11" name="Rectangle 39"/>
          <p:cNvSpPr>
            <a:spLocks noChangeArrowheads="1"/>
          </p:cNvSpPr>
          <p:nvPr/>
        </p:nvSpPr>
        <p:spPr bwMode="auto">
          <a:xfrm>
            <a:off x="3060700" y="29225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12" name="Rectangle 40"/>
          <p:cNvSpPr>
            <a:spLocks noChangeArrowheads="1"/>
          </p:cNvSpPr>
          <p:nvPr/>
        </p:nvSpPr>
        <p:spPr bwMode="auto">
          <a:xfrm>
            <a:off x="3060700" y="40751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13" name="Rectangle 41"/>
          <p:cNvSpPr>
            <a:spLocks noChangeArrowheads="1"/>
          </p:cNvSpPr>
          <p:nvPr/>
        </p:nvSpPr>
        <p:spPr bwMode="auto">
          <a:xfrm>
            <a:off x="3060700" y="52276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14" name="Rectangle 44"/>
          <p:cNvSpPr>
            <a:spLocks noChangeArrowheads="1"/>
          </p:cNvSpPr>
          <p:nvPr/>
        </p:nvSpPr>
        <p:spPr bwMode="auto">
          <a:xfrm>
            <a:off x="4120310" y="29194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15" name="Rectangle 45"/>
          <p:cNvSpPr>
            <a:spLocks noChangeArrowheads="1"/>
          </p:cNvSpPr>
          <p:nvPr/>
        </p:nvSpPr>
        <p:spPr bwMode="auto">
          <a:xfrm>
            <a:off x="4140200" y="40751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16" name="Rectangle 49"/>
          <p:cNvSpPr>
            <a:spLocks noChangeArrowheads="1"/>
          </p:cNvSpPr>
          <p:nvPr/>
        </p:nvSpPr>
        <p:spPr bwMode="auto">
          <a:xfrm>
            <a:off x="5149850" y="29225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17" name="Rectangle 50"/>
          <p:cNvSpPr>
            <a:spLocks noChangeArrowheads="1"/>
          </p:cNvSpPr>
          <p:nvPr/>
        </p:nvSpPr>
        <p:spPr bwMode="auto">
          <a:xfrm>
            <a:off x="5149850" y="40751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18" name="Rectangle 51"/>
          <p:cNvSpPr>
            <a:spLocks noChangeArrowheads="1"/>
          </p:cNvSpPr>
          <p:nvPr/>
        </p:nvSpPr>
        <p:spPr bwMode="auto">
          <a:xfrm>
            <a:off x="5149850" y="52276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19" name="Rectangle 54"/>
          <p:cNvSpPr>
            <a:spLocks noChangeArrowheads="1"/>
          </p:cNvSpPr>
          <p:nvPr/>
        </p:nvSpPr>
        <p:spPr bwMode="auto">
          <a:xfrm>
            <a:off x="6229350" y="29241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20" name="Rectangle 55"/>
          <p:cNvSpPr>
            <a:spLocks noChangeArrowheads="1"/>
          </p:cNvSpPr>
          <p:nvPr/>
        </p:nvSpPr>
        <p:spPr bwMode="auto">
          <a:xfrm>
            <a:off x="6229350" y="40767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21" name="Rectangle 56"/>
          <p:cNvSpPr>
            <a:spLocks noChangeArrowheads="1"/>
          </p:cNvSpPr>
          <p:nvPr/>
        </p:nvSpPr>
        <p:spPr bwMode="auto">
          <a:xfrm>
            <a:off x="6229350" y="52292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22" name="Rectangle 59"/>
          <p:cNvSpPr>
            <a:spLocks noChangeArrowheads="1"/>
          </p:cNvSpPr>
          <p:nvPr/>
        </p:nvSpPr>
        <p:spPr bwMode="auto">
          <a:xfrm>
            <a:off x="7308850" y="29241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23" name="Rectangle 60"/>
          <p:cNvSpPr>
            <a:spLocks noChangeArrowheads="1"/>
          </p:cNvSpPr>
          <p:nvPr/>
        </p:nvSpPr>
        <p:spPr bwMode="auto">
          <a:xfrm>
            <a:off x="7308850" y="40767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24" name="Rectangle 61"/>
          <p:cNvSpPr>
            <a:spLocks noChangeArrowheads="1"/>
          </p:cNvSpPr>
          <p:nvPr/>
        </p:nvSpPr>
        <p:spPr bwMode="auto">
          <a:xfrm>
            <a:off x="7308850" y="52292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25" name="Rectangle 27"/>
          <p:cNvSpPr>
            <a:spLocks noChangeArrowheads="1"/>
          </p:cNvSpPr>
          <p:nvPr/>
        </p:nvSpPr>
        <p:spPr bwMode="auto">
          <a:xfrm>
            <a:off x="901700" y="6175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26" name="Rectangle 28"/>
          <p:cNvSpPr>
            <a:spLocks noChangeArrowheads="1"/>
          </p:cNvSpPr>
          <p:nvPr/>
        </p:nvSpPr>
        <p:spPr bwMode="auto">
          <a:xfrm>
            <a:off x="901700" y="177006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27" name="Rectangle 32"/>
          <p:cNvSpPr>
            <a:spLocks noChangeArrowheads="1"/>
          </p:cNvSpPr>
          <p:nvPr/>
        </p:nvSpPr>
        <p:spPr bwMode="auto">
          <a:xfrm>
            <a:off x="1982788" y="61595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28" name="Rectangle 33"/>
          <p:cNvSpPr>
            <a:spLocks noChangeArrowheads="1"/>
          </p:cNvSpPr>
          <p:nvPr/>
        </p:nvSpPr>
        <p:spPr bwMode="auto">
          <a:xfrm>
            <a:off x="1982788" y="176847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29" name="Rectangle 37"/>
          <p:cNvSpPr>
            <a:spLocks noChangeArrowheads="1"/>
          </p:cNvSpPr>
          <p:nvPr/>
        </p:nvSpPr>
        <p:spPr bwMode="auto">
          <a:xfrm>
            <a:off x="3062288" y="61595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30" name="Rectangle 38"/>
          <p:cNvSpPr>
            <a:spLocks noChangeArrowheads="1"/>
          </p:cNvSpPr>
          <p:nvPr/>
        </p:nvSpPr>
        <p:spPr bwMode="auto">
          <a:xfrm>
            <a:off x="3062288" y="176847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31" name="Rectangle 42"/>
          <p:cNvSpPr>
            <a:spLocks noChangeArrowheads="1"/>
          </p:cNvSpPr>
          <p:nvPr/>
        </p:nvSpPr>
        <p:spPr bwMode="auto">
          <a:xfrm>
            <a:off x="4141788" y="61595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32" name="Rectangle 43"/>
          <p:cNvSpPr>
            <a:spLocks noChangeArrowheads="1"/>
          </p:cNvSpPr>
          <p:nvPr/>
        </p:nvSpPr>
        <p:spPr bwMode="auto">
          <a:xfrm>
            <a:off x="4141788" y="176847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33" name="Rectangle 47"/>
          <p:cNvSpPr>
            <a:spLocks noChangeArrowheads="1"/>
          </p:cNvSpPr>
          <p:nvPr/>
        </p:nvSpPr>
        <p:spPr bwMode="auto">
          <a:xfrm>
            <a:off x="5168900" y="61436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34" name="Rectangle 48"/>
          <p:cNvSpPr>
            <a:spLocks noChangeArrowheads="1"/>
          </p:cNvSpPr>
          <p:nvPr/>
        </p:nvSpPr>
        <p:spPr bwMode="auto">
          <a:xfrm>
            <a:off x="5168900" y="17668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35" name="Rectangle 52"/>
          <p:cNvSpPr>
            <a:spLocks noChangeArrowheads="1"/>
          </p:cNvSpPr>
          <p:nvPr/>
        </p:nvSpPr>
        <p:spPr bwMode="auto">
          <a:xfrm>
            <a:off x="6248400" y="6159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36" name="Rectangle 53"/>
          <p:cNvSpPr>
            <a:spLocks noChangeArrowheads="1"/>
          </p:cNvSpPr>
          <p:nvPr/>
        </p:nvSpPr>
        <p:spPr bwMode="auto">
          <a:xfrm>
            <a:off x="6248400" y="17684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37" name="Rectangle 57"/>
          <p:cNvSpPr>
            <a:spLocks noChangeArrowheads="1"/>
          </p:cNvSpPr>
          <p:nvPr/>
        </p:nvSpPr>
        <p:spPr bwMode="auto">
          <a:xfrm>
            <a:off x="7327900" y="6159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38" name="Rectangle 58"/>
          <p:cNvSpPr>
            <a:spLocks noChangeArrowheads="1"/>
          </p:cNvSpPr>
          <p:nvPr/>
        </p:nvSpPr>
        <p:spPr bwMode="auto">
          <a:xfrm>
            <a:off x="7327900" y="17684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6" dur="20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9" dur="20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0"/>
                            </p:stCondLst>
                            <p:childTnLst>
                              <p:par>
                                <p:cTn id="11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12" dur="20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6000"/>
                            </p:stCondLst>
                            <p:childTnLst>
                              <p:par>
                                <p:cTn id="14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15" dur="2000" fill="hold"/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8000"/>
                            </p:stCondLst>
                            <p:childTnLst>
                              <p:par>
                                <p:cTn id="17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18" dur="2000" fill="hold"/>
                                        <p:tgtEl>
                                          <p:spTgt spid="1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0"/>
                            </p:stCondLst>
                            <p:childTnLst>
                              <p:par>
                                <p:cTn id="20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21" dur="2000" fill="hold"/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4000"/>
                            </p:stCondLst>
                            <p:childTnLst>
                              <p:par>
                                <p:cTn id="23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24" dur="2000" fill="hold"/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6000"/>
                            </p:stCondLst>
                            <p:childTnLst>
                              <p:par>
                                <p:cTn id="26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27" dur="2000" fill="hold"/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8000"/>
                            </p:stCondLst>
                            <p:childTnLst>
                              <p:par>
                                <p:cTn id="29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30" dur="20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0000"/>
                            </p:stCondLst>
                            <p:childTnLst>
                              <p:par>
                                <p:cTn id="32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33" dur="2000" fill="hold"/>
                                        <p:tgtEl>
                                          <p:spTgt spid="1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200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36" dur="2000" fill="hold"/>
                                        <p:tgtEl>
                                          <p:spTgt spid="10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4000"/>
                            </p:stCondLst>
                            <p:childTnLst>
                              <p:par>
                                <p:cTn id="38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39" dur="20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6000"/>
                            </p:stCondLst>
                            <p:childTnLst>
                              <p:par>
                                <p:cTn id="41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42" dur="2000" fill="hold"/>
                                        <p:tgtEl>
                                          <p:spTgt spid="1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28000"/>
                            </p:stCondLst>
                            <p:childTnLst>
                              <p:par>
                                <p:cTn id="44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45" dur="2000" fill="hold"/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32000"/>
                            </p:stCondLst>
                            <p:childTnLst>
                              <p:par>
                                <p:cTn id="47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48" dur="2000" fill="hold"/>
                                        <p:tgtEl>
                                          <p:spTgt spid="1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52" dur="2000" fill="hold"/>
                                        <p:tgtEl>
                                          <p:spTgt spid="1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2000"/>
                            </p:stCondLst>
                            <p:childTnLst>
                              <p:par>
                                <p:cTn id="54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55" dur="2000" fill="hold"/>
                                        <p:tgtEl>
                                          <p:spTgt spid="1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4000"/>
                            </p:stCondLst>
                            <p:childTnLst>
                              <p:par>
                                <p:cTn id="57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58" dur="2000" fill="hold"/>
                                        <p:tgtEl>
                                          <p:spTgt spid="1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6000"/>
                            </p:stCondLst>
                            <p:childTnLst>
                              <p:par>
                                <p:cTn id="60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61" dur="2000" fill="hold"/>
                                        <p:tgtEl>
                                          <p:spTgt spid="1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8000"/>
                            </p:stCondLst>
                            <p:childTnLst>
                              <p:par>
                                <p:cTn id="63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64" dur="2000" fill="hold"/>
                                        <p:tgtEl>
                                          <p:spTgt spid="1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10000"/>
                            </p:stCondLst>
                            <p:childTnLst>
                              <p:par>
                                <p:cTn id="66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88295E-6 L 0.40955 0.60838 " pathEditMode="relative" ptsTypes="AA">
                                      <p:cBhvr>
                                        <p:cTn id="67" dur="2000" fill="hold"/>
                                        <p:tgtEl>
                                          <p:spTgt spid="1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12000"/>
                            </p:stCondLst>
                            <p:childTnLst>
                              <p:par>
                                <p:cTn id="69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70" dur="2000" fill="hold"/>
                                        <p:tgtEl>
                                          <p:spTgt spid="1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14000"/>
                            </p:stCondLst>
                            <p:childTnLst>
                              <p:par>
                                <p:cTn id="72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73" dur="2000" fill="hold"/>
                                        <p:tgtEl>
                                          <p:spTgt spid="1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16000"/>
                            </p:stCondLst>
                            <p:childTnLst>
                              <p:par>
                                <p:cTn id="75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76" dur="2000" fill="hold"/>
                                        <p:tgtEl>
                                          <p:spTgt spid="1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>
                            <p:stCondLst>
                              <p:cond delay="18000"/>
                            </p:stCondLst>
                            <p:childTnLst>
                              <p:par>
                                <p:cTn id="78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79" dur="2000" fill="hold"/>
                                        <p:tgtEl>
                                          <p:spTgt spid="10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20000"/>
                            </p:stCondLst>
                            <p:childTnLst>
                              <p:par>
                                <p:cTn id="81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82" dur="2000" fill="hold"/>
                                        <p:tgtEl>
                                          <p:spTgt spid="1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3" fill="hold">
                            <p:stCondLst>
                              <p:cond delay="22000"/>
                            </p:stCondLst>
                            <p:childTnLst>
                              <p:par>
                                <p:cTn id="84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85" dur="2000" fill="hold"/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6" fill="hold">
                            <p:stCondLst>
                              <p:cond delay="24000"/>
                            </p:stCondLst>
                            <p:childTnLst>
                              <p:par>
                                <p:cTn id="87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88" dur="2000" fill="hold"/>
                                        <p:tgtEl>
                                          <p:spTgt spid="1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>
                            <p:stCondLst>
                              <p:cond delay="26000"/>
                            </p:stCondLst>
                            <p:childTnLst>
                              <p:par>
                                <p:cTn id="90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32084E-6 L -0.36232 -1.32084E-6 " pathEditMode="relative" ptsTypes="AA">
                                      <p:cBhvr>
                                        <p:cTn id="91" dur="2000" fill="hold"/>
                                        <p:tgtEl>
                                          <p:spTgt spid="1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>
                            <p:stCondLst>
                              <p:cond delay="28000"/>
                            </p:stCondLst>
                            <p:childTnLst>
                              <p:par>
                                <p:cTn id="93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94" dur="2000" fill="hold"/>
                                        <p:tgtEl>
                                          <p:spTgt spid="1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5" fill="hold">
                            <p:stCondLst>
                              <p:cond delay="30000"/>
                            </p:stCondLst>
                            <p:childTnLst>
                              <p:par>
                                <p:cTn id="96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97" dur="2000" fill="hold"/>
                                        <p:tgtEl>
                                          <p:spTgt spid="1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8" fill="hold">
                            <p:stCondLst>
                              <p:cond delay="32000"/>
                            </p:stCondLst>
                            <p:childTnLst>
                              <p:par>
                                <p:cTn id="99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100" dur="2000" fill="hold"/>
                                        <p:tgtEl>
                                          <p:spTgt spid="1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1" fill="hold">
                            <p:stCondLst>
                              <p:cond delay="34000"/>
                            </p:stCondLst>
                            <p:childTnLst>
                              <p:par>
                                <p:cTn id="102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7.58732E-7 L 0.38194 0.53528 " pathEditMode="relative" ptsTypes="AA">
                                      <p:cBhvr>
                                        <p:cTn id="103" dur="2000" fill="hold"/>
                                        <p:tgtEl>
                                          <p:spTgt spid="1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" fill="hold">
                            <p:stCondLst>
                              <p:cond delay="36000"/>
                            </p:stCondLst>
                            <p:childTnLst>
                              <p:par>
                                <p:cTn id="105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106" dur="20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7" fill="hold">
                            <p:stCondLst>
                              <p:cond delay="38000"/>
                            </p:stCondLst>
                            <p:childTnLst>
                              <p:par>
                                <p:cTn id="108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109" dur="2000" fill="hold"/>
                                        <p:tgtEl>
                                          <p:spTgt spid="1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0" grpId="0" animBg="1"/>
      <p:bldP spid="105" grpId="0" animBg="1"/>
      <p:bldP spid="106" grpId="0" animBg="1"/>
      <p:bldP spid="107" grpId="0" animBg="1"/>
      <p:bldP spid="108" grpId="0" animBg="1"/>
      <p:bldP spid="109" grpId="0" animBg="1"/>
      <p:bldP spid="110" grpId="0" animBg="1"/>
      <p:bldP spid="111" grpId="0" animBg="1"/>
      <p:bldP spid="112" grpId="0" animBg="1"/>
      <p:bldP spid="113" grpId="0" animBg="1"/>
      <p:bldP spid="114" grpId="0" animBg="1"/>
      <p:bldP spid="115" grpId="0" animBg="1"/>
      <p:bldP spid="116" grpId="0" animBg="1"/>
      <p:bldP spid="117" grpId="0" animBg="1"/>
      <p:bldP spid="118" grpId="0" animBg="1"/>
      <p:bldP spid="119" grpId="0" animBg="1"/>
      <p:bldP spid="120" grpId="0" animBg="1"/>
      <p:bldP spid="121" grpId="0" animBg="1"/>
      <p:bldP spid="122" grpId="0" animBg="1"/>
      <p:bldP spid="123" grpId="0" animBg="1"/>
      <p:bldP spid="124" grpId="0" animBg="1"/>
      <p:bldP spid="125" grpId="0" animBg="1"/>
      <p:bldP spid="126" grpId="0" animBg="1"/>
      <p:bldP spid="127" grpId="0" animBg="1"/>
      <p:bldP spid="128" grpId="0" animBg="1"/>
      <p:bldP spid="129" grpId="0" animBg="1"/>
      <p:bldP spid="130" grpId="0" animBg="1"/>
      <p:bldP spid="131" grpId="0" animBg="1"/>
      <p:bldP spid="132" grpId="0" animBg="1"/>
      <p:bldP spid="133" grpId="0" animBg="1"/>
      <p:bldP spid="134" grpId="0" animBg="1"/>
      <p:bldP spid="135" grpId="0" animBg="1"/>
      <p:bldP spid="136" grpId="0" animBg="1"/>
      <p:bldP spid="137" grpId="0" animBg="1"/>
      <p:bldP spid="138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1028" descr="kaple st breclav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476500" y="2692400"/>
            <a:ext cx="0" cy="0"/>
          </a:xfrm>
        </p:spPr>
      </p:pic>
      <p:pic>
        <p:nvPicPr>
          <p:cNvPr id="12291" name="Picture 1030" descr="DSC_0370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3"/>
          <a:srcRect/>
          <a:stretch>
            <a:fillRect/>
          </a:stretch>
        </p:blipFill>
        <p:spPr>
          <a:xfrm>
            <a:off x="6667500" y="2692400"/>
            <a:ext cx="0" cy="0"/>
          </a:xfrm>
        </p:spPr>
      </p:pic>
      <p:pic>
        <p:nvPicPr>
          <p:cNvPr id="12292" name="Picture 1033" descr="kaple st breclavmala"/>
          <p:cNvPicPr>
            <a:picLocks noGrp="1" noChangeAspect="1" noChangeArrowheads="1"/>
          </p:cNvPicPr>
          <p:nvPr>
            <p:ph sz="quarter" idx="3"/>
          </p:nvPr>
        </p:nvPicPr>
        <p:blipFill>
          <a:blip r:embed="rId4"/>
          <a:srcRect/>
          <a:stretch>
            <a:fillRect/>
          </a:stretch>
        </p:blipFill>
        <p:spPr>
          <a:xfrm>
            <a:off x="2476500" y="5032375"/>
            <a:ext cx="0" cy="0"/>
          </a:xfrm>
        </p:spPr>
      </p:pic>
      <p:pic>
        <p:nvPicPr>
          <p:cNvPr id="12293" name="Picture 1037" descr="kaple st breclav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2"/>
          <a:srcRect/>
          <a:stretch>
            <a:fillRect/>
          </a:stretch>
        </p:blipFill>
        <p:spPr>
          <a:xfrm>
            <a:off x="6667500" y="5032375"/>
            <a:ext cx="0" cy="0"/>
          </a:xfrm>
        </p:spPr>
      </p:pic>
      <p:sp>
        <p:nvSpPr>
          <p:cNvPr id="12294" name="TextovéPole 5"/>
          <p:cNvSpPr txBox="1">
            <a:spLocks noChangeArrowheads="1"/>
          </p:cNvSpPr>
          <p:nvPr/>
        </p:nvSpPr>
        <p:spPr bwMode="auto">
          <a:xfrm>
            <a:off x="549078" y="116632"/>
            <a:ext cx="8464996" cy="78483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/>
              <a:t>Seznam použitých obrázků:</a:t>
            </a:r>
          </a:p>
          <a:p>
            <a:r>
              <a:rPr lang="cs-CZ" smtClean="0"/>
              <a:t>– </a:t>
            </a:r>
            <a:r>
              <a:rPr lang="cs-CZ"/>
              <a:t>kormorán</a:t>
            </a:r>
          </a:p>
          <a:p>
            <a:r>
              <a:rPr lang="cs-CZ" smtClean="0">
                <a:hlinkClick r:id="rId5"/>
              </a:rPr>
              <a:t>http</a:t>
            </a:r>
            <a:r>
              <a:rPr lang="cs-CZ">
                <a:hlinkClick r:id="rId5"/>
              </a:rPr>
              <a:t>://upload.wikimedia.org/wikipedia/commons/4/42/Phalacrocorax_carbo1.jpg</a:t>
            </a:r>
            <a:endParaRPr lang="cs-CZ"/>
          </a:p>
          <a:p>
            <a:r>
              <a:rPr lang="cs-CZ" smtClean="0"/>
              <a:t>– bažant </a:t>
            </a:r>
            <a:r>
              <a:rPr lang="cs-CZ">
                <a:hlinkClick r:id="rId6"/>
              </a:rPr>
              <a:t>http://www.priroda.cz/lexikon.php?detail=289</a:t>
            </a:r>
            <a:endParaRPr lang="cs-CZ"/>
          </a:p>
          <a:p>
            <a:r>
              <a:rPr lang="cs-CZ" smtClean="0"/>
              <a:t>– </a:t>
            </a:r>
            <a:r>
              <a:rPr lang="cs-CZ"/>
              <a:t>sýkora </a:t>
            </a:r>
            <a:r>
              <a:rPr lang="cs-CZ" smtClean="0"/>
              <a:t>koňadra </a:t>
            </a:r>
            <a:r>
              <a:rPr lang="cs-CZ">
                <a:hlinkClick r:id="rId7"/>
              </a:rPr>
              <a:t>http://upload.wikimedia.org/wikipedia/commons/2/2d/Parus_major_m.jpg</a:t>
            </a:r>
            <a:endParaRPr lang="cs-CZ"/>
          </a:p>
          <a:p>
            <a:r>
              <a:rPr lang="cs-CZ" smtClean="0"/>
              <a:t>– </a:t>
            </a:r>
            <a:r>
              <a:rPr lang="cs-CZ"/>
              <a:t>kos </a:t>
            </a:r>
            <a:r>
              <a:rPr lang="cs-CZ" smtClean="0"/>
              <a:t>černý </a:t>
            </a:r>
            <a:r>
              <a:rPr lang="cs-CZ">
                <a:hlinkClick r:id="rId8"/>
              </a:rPr>
              <a:t>http://upload.wikimedia.org/wikipedia/commons/f/fc/Kos_cerny.jpg</a:t>
            </a:r>
            <a:endParaRPr lang="cs-CZ"/>
          </a:p>
          <a:p>
            <a:r>
              <a:rPr lang="cs-CZ" smtClean="0"/>
              <a:t>– </a:t>
            </a:r>
            <a:r>
              <a:rPr lang="cs-CZ"/>
              <a:t>husa </a:t>
            </a:r>
            <a:r>
              <a:rPr lang="cs-CZ" smtClean="0"/>
              <a:t>velká </a:t>
            </a:r>
            <a:r>
              <a:rPr lang="cs-CZ">
                <a:hlinkClick r:id="rId9"/>
              </a:rPr>
              <a:t>http</a:t>
            </a:r>
            <a:r>
              <a:rPr lang="cs-CZ">
                <a:hlinkClick r:id="rId9"/>
              </a:rPr>
              <a:t>://</a:t>
            </a:r>
            <a:r>
              <a:rPr lang="cs-CZ" smtClean="0">
                <a:hlinkClick r:id="rId9"/>
              </a:rPr>
              <a:t>upload.wikimedia.org/wikipedia/commons/c/c5/Greylag-Goose.jpg</a:t>
            </a:r>
            <a:endParaRPr lang="cs-CZ" smtClean="0"/>
          </a:p>
          <a:p>
            <a:r>
              <a:rPr lang="cs-CZ" smtClean="0"/>
              <a:t>- vrabec domácí </a:t>
            </a:r>
            <a:r>
              <a:rPr lang="cs-CZ">
                <a:hlinkClick r:id="rId10"/>
              </a:rPr>
              <a:t>http://upload.wikimedia.org/wikipedia/commons/3/33/House_sparrowIII.jpg</a:t>
            </a:r>
            <a:endParaRPr lang="cs-CZ"/>
          </a:p>
          <a:p>
            <a:r>
              <a:rPr lang="cs-CZ" smtClean="0"/>
              <a:t>– </a:t>
            </a:r>
            <a:r>
              <a:rPr lang="cs-CZ"/>
              <a:t>poštolka </a:t>
            </a:r>
            <a:r>
              <a:rPr lang="cs-CZ" smtClean="0"/>
              <a:t>obecná </a:t>
            </a:r>
            <a:r>
              <a:rPr lang="cs-CZ">
                <a:hlinkClick r:id="rId11"/>
              </a:rPr>
              <a:t>http://upload.wikimedia.org/wikipedia/commons/2/24/Common_kestrel_falco_tinnunculus.jpg</a:t>
            </a:r>
            <a:endParaRPr lang="cs-CZ"/>
          </a:p>
          <a:p>
            <a:r>
              <a:rPr lang="cs-CZ" smtClean="0"/>
              <a:t>– </a:t>
            </a:r>
            <a:r>
              <a:rPr lang="cs-CZ"/>
              <a:t>jiřička </a:t>
            </a:r>
            <a:r>
              <a:rPr lang="cs-CZ" smtClean="0"/>
              <a:t>obecná </a:t>
            </a:r>
            <a:r>
              <a:rPr lang="cs-CZ">
                <a:hlinkClick r:id="rId12"/>
              </a:rPr>
              <a:t>http://upload.wikimedia.org/wikipedia/commons/0/06/Delichon_urbicum_10.jpg</a:t>
            </a:r>
            <a:endParaRPr lang="cs-CZ"/>
          </a:p>
          <a:p>
            <a:r>
              <a:rPr lang="cs-CZ" smtClean="0"/>
              <a:t>- ptáci </a:t>
            </a:r>
            <a:r>
              <a:rPr lang="cs-CZ">
                <a:hlinkClick r:id="rId13"/>
              </a:rPr>
              <a:t>http://upload.wikimedia.org/wikipedia/commons/d/d5/White_Stork</a:t>
            </a:r>
            <a:r>
              <a:rPr lang="cs-CZ">
                <a:hlinkClick r:id="rId13"/>
              </a:rPr>
              <a:t>_%</a:t>
            </a:r>
            <a:r>
              <a:rPr lang="cs-CZ" smtClean="0">
                <a:hlinkClick r:id="rId13"/>
              </a:rPr>
              <a:t>28Ciconia_ciconia%29.jpg</a:t>
            </a:r>
            <a:endParaRPr lang="cs-CZ" smtClean="0"/>
          </a:p>
          <a:p>
            <a:r>
              <a:rPr lang="cs-CZ">
                <a:hlinkClick r:id="rId14"/>
              </a:rPr>
              <a:t>http</a:t>
            </a:r>
            <a:r>
              <a:rPr lang="cs-CZ">
                <a:hlinkClick r:id="rId14"/>
              </a:rPr>
              <a:t>://</a:t>
            </a:r>
            <a:r>
              <a:rPr lang="cs-CZ" smtClean="0">
                <a:hlinkClick r:id="rId14"/>
              </a:rPr>
              <a:t>upload.wikimedia.org/wikipedia/commons/9/97/Waldohreule_in_freier_Wildbahn.jpg</a:t>
            </a:r>
            <a:endParaRPr lang="cs-CZ" smtClean="0"/>
          </a:p>
          <a:p>
            <a:r>
              <a:rPr lang="cs-CZ">
                <a:hlinkClick r:id="rId15"/>
              </a:rPr>
              <a:t>http://upload.wikimedia.org/wikipedia/commons/1/11/Two_Swans_In_Water.jpg</a:t>
            </a:r>
            <a:endParaRPr lang="cs-CZ"/>
          </a:p>
          <a:p>
            <a:r>
              <a:rPr lang="cs-CZ">
                <a:hlinkClick r:id="rId16"/>
              </a:rPr>
              <a:t>http://upload.wikimedia.org/wikipedia/commons/f/f1/Alcedo_atthis_2_%28Lukasz_Lukasik%29.jpg</a:t>
            </a:r>
            <a:endParaRPr lang="cs-CZ"/>
          </a:p>
          <a:p>
            <a:endParaRPr lang="cs-CZ"/>
          </a:p>
          <a:p>
            <a:endParaRPr lang="cs-CZ"/>
          </a:p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767</TotalTime>
  <Words>177</Words>
  <Application>Microsoft Office PowerPoint</Application>
  <PresentationFormat>Předvádění na obrazovce (4:3)</PresentationFormat>
  <Paragraphs>36</Paragraphs>
  <Slides>13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Prezentace aplikace PowerPoint</vt:lpstr>
      <vt:lpstr>Prezentace aplikace PowerPoint</vt:lpstr>
      <vt:lpstr>Živočichové na Břeclavsku - Ptáci</vt:lpstr>
      <vt:lpstr>Kdo jako první pozná, co je na obrázku, dostane od paní učitelky korálek. Kdo získá nejvíce korálků, vyhrává.  Hodně štěstí !!!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ccc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David STANJURA</dc:creator>
  <cp:lastModifiedBy>Marcela</cp:lastModifiedBy>
  <cp:revision>121</cp:revision>
  <dcterms:created xsi:type="dcterms:W3CDTF">2009-01-26T20:43:06Z</dcterms:created>
  <dcterms:modified xsi:type="dcterms:W3CDTF">2014-02-20T09:53:44Z</dcterms:modified>
</cp:coreProperties>
</file>