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74" r:id="rId2"/>
    <p:sldId id="275" r:id="rId3"/>
    <p:sldId id="257" r:id="rId4"/>
    <p:sldId id="258" r:id="rId5"/>
    <p:sldId id="268" r:id="rId6"/>
    <p:sldId id="259" r:id="rId7"/>
    <p:sldId id="273" r:id="rId8"/>
    <p:sldId id="260" r:id="rId9"/>
    <p:sldId id="261" r:id="rId10"/>
    <p:sldId id="269" r:id="rId11"/>
    <p:sldId id="270" r:id="rId12"/>
    <p:sldId id="271" r:id="rId13"/>
    <p:sldId id="272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C04C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06" autoAdjust="0"/>
    <p:restoredTop sz="94660"/>
  </p:normalViewPr>
  <p:slideViewPr>
    <p:cSldViewPr>
      <p:cViewPr varScale="1">
        <p:scale>
          <a:sx n="74" d="100"/>
          <a:sy n="74" d="100"/>
        </p:scale>
        <p:origin x="-1278" y="3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1716" y="-5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998A5D5A-0F54-4E52-AF9F-16ED4E3F08E3}" type="datetimeFigureOut">
              <a:rPr lang="cs-CZ"/>
              <a:pPr>
                <a:defRPr/>
              </a:pPr>
              <a:t>20.2.2014</a:t>
            </a:fld>
            <a:endParaRPr lang="cs-CZ"/>
          </a:p>
        </p:txBody>
      </p:sp>
      <p:sp>
        <p:nvSpPr>
          <p:cNvPr id="604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4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D7007DBA-3CE0-455C-8B65-CADA72679B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6536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514BEDD-927F-4574-BFA4-DF82034510D7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EE2BF53-28EE-459F-A5E0-0A3567E163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769110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4FEA8F5-C6ED-40A2-ADC3-C728AC9507D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D617BDE-F8A9-4FB3-93D7-2A27AC7B1EF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F0D8ECD9-7F0C-4319-B12A-3615C57BCE12}" type="slidenum">
              <a:rPr lang="cs-CZ" sz="1200">
                <a:latin typeface="+mn-lt"/>
              </a:rPr>
              <a:pPr algn="r">
                <a:defRPr/>
              </a:pPr>
              <a:t>5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8E43AB6-AA22-4250-88A7-29C1945B9E6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2AE6BEC-A633-45AF-827F-7DBEB63A516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27CFBC5-F1DD-42C4-86E2-39F0B5DBCC5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41AF325-1B6F-41EE-A8F0-A11600BF78E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031185-97C3-4249-93FD-0EAC6E900798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31383D-03CF-4FDB-A726-85650A1D55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86F60-50B9-452F-BEDD-8F28BA8A7EC9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941DA-1500-4E86-82CD-87E2BDC73E3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CDBAE-83F9-45F0-99C3-8C0E9F84287F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6E3B6E-6310-4B45-BAEA-82EC01AC236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9BBB8-3F26-4D59-9614-D3735A6C9743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FA85C1-0AF0-4898-A39D-296F345A813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6E6B8-C984-48B9-8015-8D48FF6AF291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C41B3-C482-4557-BDC8-C5CB3DD5521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BEECB-397D-46F6-8FFB-E7DA9582F0FA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765D8E-C4F8-4549-8571-2A6D63AB331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AD0ED-1674-43E1-8A86-2E77F493CC80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A09AF-F075-474C-ABFD-2259F26BDAD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A2E1CA-F706-4F35-A157-373A51450534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52C48-459D-49E7-8597-095C129C7B8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2A68B-E14B-4641-9098-5FCE3D2179ED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75F71-643F-4916-9AB6-B2E0EC98B6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B0EDF-0D37-4BB9-B4CF-C5C57800B618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B3668A-3978-48A5-AE75-84513CE7FEC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C9AAD0-71E3-4200-B25A-E285101E3E07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29A52-2EC5-4B25-A209-7AD7BA5DD19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4B881-1099-437E-9282-F72F42332603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10602-E78A-40D2-9F44-A38D6EFE6E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0B863-433A-4642-881B-E335E8DDCE06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E554E4-4200-40C4-B71D-5954AF16C26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6C8D194-AA07-4C88-863F-8ADA84D86B93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5D0716D-2DEA-4970-90C0-3CC5BD87F1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0/09/Chroust.jpg" TargetMode="External"/><Relationship Id="rId3" Type="http://schemas.openxmlformats.org/officeDocument/2006/relationships/image" Target="../media/image13.jpeg"/><Relationship Id="rId7" Type="http://schemas.openxmlformats.org/officeDocument/2006/relationships/hyperlink" Target="http://upload.wikimedia.org/wikipedia/commons/b/be/Mrowka_rudnica_formica_rufa_small.jp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sumpersky.rej.cz/clanky/nosorozik-kapucinek/" TargetMode="External"/><Relationship Id="rId11" Type="http://schemas.openxmlformats.org/officeDocument/2006/relationships/hyperlink" Target="http://upload.wikimedia.org/wikipedia/commons/8/8f/Musca_domestica_September_2007-1.jpg" TargetMode="External"/><Relationship Id="rId5" Type="http://schemas.openxmlformats.org/officeDocument/2006/relationships/hyperlink" Target="http://upload.wikimedia.org/wikipedia/commons/7/78/Lady_beetle.jpg" TargetMode="External"/><Relationship Id="rId10" Type="http://schemas.openxmlformats.org/officeDocument/2006/relationships/hyperlink" Target="http://upload.wikimedia.org/wikipedia/commons/3/31/Aedes_albopictus_on_human_skin.jpg" TargetMode="External"/><Relationship Id="rId4" Type="http://schemas.openxmlformats.org/officeDocument/2006/relationships/image" Target="../media/image14.jpeg"/><Relationship Id="rId9" Type="http://schemas.openxmlformats.org/officeDocument/2006/relationships/hyperlink" Target="http://upload.wikimedia.org/wikipedia/commons/3/30/Regenwurm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9933"/>
          </a:solidFill>
          <a:ln>
            <a:solidFill>
              <a:srgbClr val="C00000"/>
            </a:solidFill>
          </a:ln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403350" y="4509120"/>
            <a:ext cx="6264275" cy="1944215"/>
          </a:xfrm>
          <a:prstGeom prst="rect">
            <a:avLst/>
          </a:prstGeom>
        </p:spPr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  <a:t>Vypracovala:	Mgr. Marcela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  <a:t>Minaříková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  <a:t>	Mgr. Světlana </a:t>
            </a:r>
            <a:r>
              <a:rPr lang="cs-CZ" sz="2400" dirty="0" err="1" smtClean="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  <a:t>Čumalová</a:t>
            </a:r>
            <a:endParaRPr lang="cs-CZ" sz="2400" dirty="0">
              <a:solidFill>
                <a:srgbClr val="C00000"/>
              </a:solidFill>
              <a:latin typeface="Calibri" pitchFamily="34" charset="0"/>
              <a:ea typeface="+mj-ea"/>
              <a:cs typeface="+mj-cs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  <a:t>Téma:</a:t>
            </a:r>
            <a:r>
              <a:rPr lang="cs-CZ" sz="240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  <a:t>21 Bezobratlí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  <a:t>- skrývačka</a:t>
            </a:r>
            <a:r>
              <a:rPr lang="cs-CZ" sz="2400" dirty="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  <a:t/>
            </a:r>
            <a:br>
              <a:rPr lang="cs-CZ" sz="2400" dirty="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  <a:t>Vznik:</a:t>
            </a:r>
            <a:r>
              <a:rPr lang="cs-CZ" sz="240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  <a:t>listopad </a:t>
            </a:r>
            <a:r>
              <a:rPr lang="cs-CZ" sz="2400" dirty="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  <a:t>2011</a:t>
            </a:r>
            <a:br>
              <a:rPr lang="cs-CZ" sz="2400" dirty="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  <a:t>Číslo projektu</a:t>
            </a:r>
            <a:r>
              <a:rPr lang="cs-CZ" sz="2400">
                <a:solidFill>
                  <a:srgbClr val="C00000"/>
                </a:solidFill>
                <a:latin typeface="Calibri" pitchFamily="34" charset="0"/>
                <a:ea typeface="+mj-ea"/>
                <a:cs typeface="+mj-cs"/>
              </a:rPr>
              <a:t>: </a:t>
            </a:r>
            <a:r>
              <a:rPr lang="cs-CZ" sz="2400">
                <a:solidFill>
                  <a:srgbClr val="FF0000"/>
                </a:solidFill>
              </a:rPr>
              <a:t>CZ.1.07/1.4.00/21.2787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476375" y="2205038"/>
            <a:ext cx="3959225" cy="1368425"/>
          </a:xfrm>
          <a:prstGeom prst="rect">
            <a:avLst/>
          </a:prstGeom>
          <a:ln w="38100">
            <a:noFill/>
          </a:ln>
        </p:spPr>
        <p:txBody>
          <a:bodyPr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C00000"/>
                </a:solidFill>
                <a:latin typeface="Calibri" pitchFamily="34" charset="0"/>
              </a:rPr>
              <a:t>Základní škola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C00000"/>
                </a:solidFill>
                <a:latin typeface="Calibri" pitchFamily="34" charset="0"/>
              </a:rPr>
              <a:t>Jana </a:t>
            </a:r>
            <a:r>
              <a:rPr lang="cs-CZ" sz="4000" b="1" dirty="0" err="1">
                <a:solidFill>
                  <a:srgbClr val="C00000"/>
                </a:solidFill>
                <a:latin typeface="Calibri" pitchFamily="34" charset="0"/>
              </a:rPr>
              <a:t>Noháče</a:t>
            </a:r>
            <a:endParaRPr lang="cs-CZ" sz="4000" b="1" dirty="0">
              <a:solidFill>
                <a:srgbClr val="C00000"/>
              </a:solidFill>
              <a:latin typeface="Calibri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69888"/>
            <a:ext cx="5767388" cy="1114425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331913" y="4068763"/>
            <a:ext cx="6480175" cy="46196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2400" b="1" smtClean="0">
                <a:solidFill>
                  <a:srgbClr val="C00000"/>
                </a:solidFill>
                <a:latin typeface="Calibri" pitchFamily="34" charset="0"/>
              </a:rPr>
              <a:t>VY_32_INOVACE_1 Břeclavsko v ČR</a:t>
            </a:r>
            <a:endParaRPr lang="cs-CZ" sz="2400" b="1" dirty="0">
              <a:solidFill>
                <a:srgbClr val="C00000"/>
              </a:solidFill>
              <a:latin typeface="Calibri" pitchFamily="34" charset="0"/>
            </a:endParaRPr>
          </a:p>
        </p:txBody>
      </p:sp>
      <p:pic>
        <p:nvPicPr>
          <p:cNvPr id="7" name="Obrázek 6" descr="skolacerven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1700213"/>
            <a:ext cx="2976562" cy="2233612"/>
          </a:xfrm>
          <a:prstGeom prst="rect">
            <a:avLst/>
          </a:prstGeom>
          <a:noFill/>
          <a:ln w="9525">
            <a:solidFill>
              <a:srgbClr val="C00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 bwMode="auto">
          <a:xfrm>
            <a:off x="1286" y="264422"/>
            <a:ext cx="9144000" cy="92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defRPr/>
            </a:pPr>
            <a:r>
              <a:rPr lang="cs-CZ" sz="3600" b="1" smtClean="0">
                <a:solidFill>
                  <a:srgbClr val="FF0000"/>
                </a:solidFill>
                <a:latin typeface="Franklin Gothic Medium" pitchFamily="34" charset="0"/>
              </a:rPr>
              <a:t>Anotace – Bezobratlí žijící na Břeclavsku</a:t>
            </a:r>
            <a:endParaRPr lang="cs-CZ" sz="8600" b="1" dirty="0" smtClean="0">
              <a:solidFill>
                <a:srgbClr val="FF0000"/>
              </a:solidFill>
              <a:latin typeface="Franklin Gothic Medium" pitchFamily="34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14757" y="1340768"/>
            <a:ext cx="7961509" cy="4968552"/>
          </a:xfrm>
          <a:prstGeom prst="rect">
            <a:avLst/>
          </a:prstGeom>
          <a:solidFill>
            <a:srgbClr val="FF9933"/>
          </a:solidFill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rgbClr val="FF0000"/>
                </a:solidFill>
              </a:rPr>
              <a:t>procvičování učiva o bezobratlých živočiších v regionu hravou formou – skrývačky.</a:t>
            </a:r>
          </a:p>
          <a:p>
            <a:r>
              <a:rPr lang="cs-CZ" smtClean="0">
                <a:solidFill>
                  <a:srgbClr val="FF0000"/>
                </a:solidFill>
              </a:rPr>
              <a:t>Učivo je pro žáky 3. – 5. ročníku ZŠ</a:t>
            </a:r>
          </a:p>
          <a:p>
            <a:r>
              <a:rPr lang="cs-CZ" smtClean="0">
                <a:solidFill>
                  <a:srgbClr val="FF0000"/>
                </a:solidFill>
              </a:rPr>
              <a:t>Žáci postupným odkrýváním čtverečků poznávají na fotografiích zvířata žíjící v  jejich regionu.</a:t>
            </a:r>
          </a:p>
          <a:p>
            <a:r>
              <a:rPr lang="cs-CZ" smtClean="0">
                <a:solidFill>
                  <a:srgbClr val="FF0000"/>
                </a:solidFill>
              </a:rPr>
              <a:t>hra může probíhat formou soutěže či motivace k další práci – referáty, projekty apod.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 idx="4294967295"/>
          </p:nvPr>
        </p:nvSpPr>
        <p:spPr>
          <a:xfrm>
            <a:off x="250825" y="214313"/>
            <a:ext cx="8178800" cy="928687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Živočichové na Břeclavsku </a:t>
            </a:r>
            <a:b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</a:b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hmyz a bezobratlí</a:t>
            </a:r>
            <a:endParaRPr lang="cs-CZ" sz="8600" b="1" dirty="0" smtClean="0">
              <a:solidFill>
                <a:srgbClr val="C00000"/>
              </a:solidFill>
              <a:latin typeface="Franklin Gothic Medium" pitchFamily="34" charset="0"/>
            </a:endParaRPr>
          </a:p>
        </p:txBody>
      </p:sp>
      <p:sp>
        <p:nvSpPr>
          <p:cNvPr id="2051" name="Zástupný symbol pro zápatí 3"/>
          <p:cNvSpPr txBox="1">
            <a:spLocks noGrp="1"/>
          </p:cNvSpPr>
          <p:nvPr/>
        </p:nvSpPr>
        <p:spPr bwMode="auto">
          <a:xfrm>
            <a:off x="642938" y="6356350"/>
            <a:ext cx="7572375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1200" i="1">
              <a:solidFill>
                <a:srgbClr val="898989"/>
              </a:solidFill>
              <a:latin typeface="Calibri" pitchFamily="34" charset="0"/>
            </a:endParaRPr>
          </a:p>
        </p:txBody>
      </p:sp>
      <p:pic>
        <p:nvPicPr>
          <p:cNvPr id="2052" name="Obrázek 5" descr="hmyz.jpg"/>
          <p:cNvPicPr>
            <a:picLocks noChangeAspect="1"/>
          </p:cNvPicPr>
          <p:nvPr/>
        </p:nvPicPr>
        <p:blipFill>
          <a:blip r:embed="rId3" cstate="print"/>
          <a:srcRect b="14999"/>
          <a:stretch>
            <a:fillRect/>
          </a:stretch>
        </p:blipFill>
        <p:spPr bwMode="auto">
          <a:xfrm>
            <a:off x="642938" y="2214563"/>
            <a:ext cx="6289675" cy="3643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álný popisek 4"/>
          <p:cNvSpPr>
            <a:spLocks noChangeArrowheads="1"/>
          </p:cNvSpPr>
          <p:nvPr/>
        </p:nvSpPr>
        <p:spPr bwMode="auto">
          <a:xfrm>
            <a:off x="5786438" y="1428750"/>
            <a:ext cx="2978150" cy="1285875"/>
          </a:xfrm>
          <a:prstGeom prst="wedgeEllipseCallout">
            <a:avLst>
              <a:gd name="adj1" fmla="val -32288"/>
              <a:gd name="adj2" fmla="val 94743"/>
            </a:avLst>
          </a:prstGeom>
          <a:solidFill>
            <a:schemeClr val="accent3">
              <a:lumMod val="20000"/>
              <a:lumOff val="80000"/>
            </a:schemeClr>
          </a:solidFill>
          <a:ln w="25400" algn="ctr">
            <a:solidFill>
              <a:schemeClr val="accent3">
                <a:lumMod val="50000"/>
              </a:schemeClr>
            </a:solidFill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C00000"/>
                </a:solidFill>
                <a:latin typeface="+mn-lt"/>
              </a:rPr>
              <a:t>Pojďte si malinko zasoutěžit</a:t>
            </a:r>
            <a:r>
              <a:rPr lang="cs-CZ" sz="2400" dirty="0">
                <a:solidFill>
                  <a:srgbClr val="C00000"/>
                </a:solidFill>
                <a:latin typeface="+mn-lt"/>
              </a:rPr>
              <a:t>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ctrTitle"/>
          </p:nvPr>
        </p:nvSpPr>
        <p:spPr>
          <a:xfrm>
            <a:off x="214313" y="857250"/>
            <a:ext cx="8715375" cy="5113338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/>
              <a:t>Kdo jako první pozná, co je na obrázku, dostane od paní učitelky korálek. Kdo získá nejvíce korálků, vyhrává. </a:t>
            </a:r>
            <a:br>
              <a:rPr lang="cs-CZ" sz="3600" b="1" dirty="0" smtClean="0"/>
            </a:br>
            <a:r>
              <a:rPr lang="cs-CZ" sz="4800" b="1" dirty="0" smtClean="0">
                <a:solidFill>
                  <a:srgbClr val="10253F"/>
                </a:solidFill>
              </a:rPr>
              <a:t>Hodně štěstí 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Zástupný symbol pro obsah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026589"/>
            <a:ext cx="7305218" cy="4706667"/>
          </a:xfrm>
          <a:prstGeom prst="rect">
            <a:avLst/>
          </a:prstGeom>
        </p:spPr>
      </p:pic>
      <p:sp>
        <p:nvSpPr>
          <p:cNvPr id="93" name="Rectangle 31"/>
          <p:cNvSpPr>
            <a:spLocks noChangeArrowheads="1"/>
          </p:cNvSpPr>
          <p:nvPr/>
        </p:nvSpPr>
        <p:spPr bwMode="auto">
          <a:xfrm>
            <a:off x="750888" y="5445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4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5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6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7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8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9" name="Rectangle 37"/>
          <p:cNvSpPr>
            <a:spLocks noChangeArrowheads="1"/>
          </p:cNvSpPr>
          <p:nvPr/>
        </p:nvSpPr>
        <p:spPr bwMode="auto">
          <a:xfrm>
            <a:off x="71596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0" name="Rectangle 38"/>
          <p:cNvSpPr>
            <a:spLocks noChangeArrowheads="1"/>
          </p:cNvSpPr>
          <p:nvPr/>
        </p:nvSpPr>
        <p:spPr bwMode="auto">
          <a:xfrm>
            <a:off x="750888" y="16970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1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" name="Rectangle 40"/>
          <p:cNvSpPr>
            <a:spLocks noChangeArrowheads="1"/>
          </p:cNvSpPr>
          <p:nvPr/>
        </p:nvSpPr>
        <p:spPr bwMode="auto">
          <a:xfrm>
            <a:off x="29114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3" name="Rectangle 41"/>
          <p:cNvSpPr>
            <a:spLocks noChangeArrowheads="1"/>
          </p:cNvSpPr>
          <p:nvPr/>
        </p:nvSpPr>
        <p:spPr bwMode="auto">
          <a:xfrm>
            <a:off x="3990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4" name="Rectangle 42"/>
          <p:cNvSpPr>
            <a:spLocks noChangeArrowheads="1"/>
          </p:cNvSpPr>
          <p:nvPr/>
        </p:nvSpPr>
        <p:spPr bwMode="auto">
          <a:xfrm>
            <a:off x="500062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5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6" name="Rectangle 44"/>
          <p:cNvSpPr>
            <a:spLocks noChangeArrowheads="1"/>
          </p:cNvSpPr>
          <p:nvPr/>
        </p:nvSpPr>
        <p:spPr bwMode="auto">
          <a:xfrm>
            <a:off x="71596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7" name="Rectangle 45"/>
          <p:cNvSpPr>
            <a:spLocks noChangeArrowheads="1"/>
          </p:cNvSpPr>
          <p:nvPr/>
        </p:nvSpPr>
        <p:spPr bwMode="auto">
          <a:xfrm>
            <a:off x="750888" y="2849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8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9" name="Rectangle 47"/>
          <p:cNvSpPr>
            <a:spLocks noChangeArrowheads="1"/>
          </p:cNvSpPr>
          <p:nvPr/>
        </p:nvSpPr>
        <p:spPr bwMode="auto">
          <a:xfrm>
            <a:off x="29114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0" name="Rectangle 48"/>
          <p:cNvSpPr>
            <a:spLocks noChangeArrowheads="1"/>
          </p:cNvSpPr>
          <p:nvPr/>
        </p:nvSpPr>
        <p:spPr bwMode="auto">
          <a:xfrm>
            <a:off x="3994968" y="2852539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1" name="Rectangle 49"/>
          <p:cNvSpPr>
            <a:spLocks noChangeArrowheads="1"/>
          </p:cNvSpPr>
          <p:nvPr/>
        </p:nvSpPr>
        <p:spPr bwMode="auto">
          <a:xfrm>
            <a:off x="500062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" name="Rectangle 50"/>
          <p:cNvSpPr>
            <a:spLocks noChangeArrowheads="1"/>
          </p:cNvSpPr>
          <p:nvPr/>
        </p:nvSpPr>
        <p:spPr bwMode="auto">
          <a:xfrm>
            <a:off x="60801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" name="Rectangle 51"/>
          <p:cNvSpPr>
            <a:spLocks noChangeArrowheads="1"/>
          </p:cNvSpPr>
          <p:nvPr/>
        </p:nvSpPr>
        <p:spPr bwMode="auto">
          <a:xfrm>
            <a:off x="71596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4" name="Rectangle 52"/>
          <p:cNvSpPr>
            <a:spLocks noChangeArrowheads="1"/>
          </p:cNvSpPr>
          <p:nvPr/>
        </p:nvSpPr>
        <p:spPr bwMode="auto">
          <a:xfrm>
            <a:off x="750888" y="4002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5" name="Rectangle 53"/>
          <p:cNvSpPr>
            <a:spLocks noChangeArrowheads="1"/>
          </p:cNvSpPr>
          <p:nvPr/>
        </p:nvSpPr>
        <p:spPr bwMode="auto">
          <a:xfrm>
            <a:off x="1830388" y="39989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6" name="Rectangle 54"/>
          <p:cNvSpPr>
            <a:spLocks noChangeArrowheads="1"/>
          </p:cNvSpPr>
          <p:nvPr/>
        </p:nvSpPr>
        <p:spPr bwMode="auto">
          <a:xfrm>
            <a:off x="29114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7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8" name="Rectangle 56"/>
          <p:cNvSpPr>
            <a:spLocks noChangeArrowheads="1"/>
          </p:cNvSpPr>
          <p:nvPr/>
        </p:nvSpPr>
        <p:spPr bwMode="auto">
          <a:xfrm>
            <a:off x="500062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9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0" name="Rectangle 58"/>
          <p:cNvSpPr>
            <a:spLocks noChangeArrowheads="1"/>
          </p:cNvSpPr>
          <p:nvPr/>
        </p:nvSpPr>
        <p:spPr bwMode="auto">
          <a:xfrm>
            <a:off x="71596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1" name="Rectangle 59"/>
          <p:cNvSpPr>
            <a:spLocks noChangeArrowheads="1"/>
          </p:cNvSpPr>
          <p:nvPr/>
        </p:nvSpPr>
        <p:spPr bwMode="auto">
          <a:xfrm>
            <a:off x="750888" y="51546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" name="Rectangle 60"/>
          <p:cNvSpPr>
            <a:spLocks noChangeArrowheads="1"/>
          </p:cNvSpPr>
          <p:nvPr/>
        </p:nvSpPr>
        <p:spPr bwMode="auto">
          <a:xfrm>
            <a:off x="1770063" y="5157788"/>
            <a:ext cx="1143000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3" name="Rectangle 61"/>
          <p:cNvSpPr>
            <a:spLocks noChangeArrowheads="1"/>
          </p:cNvSpPr>
          <p:nvPr/>
        </p:nvSpPr>
        <p:spPr bwMode="auto">
          <a:xfrm>
            <a:off x="29114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4" name="Rectangle 62"/>
          <p:cNvSpPr>
            <a:spLocks noChangeArrowheads="1"/>
          </p:cNvSpPr>
          <p:nvPr/>
        </p:nvSpPr>
        <p:spPr bwMode="auto">
          <a:xfrm>
            <a:off x="3990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5" name="Rectangle 63"/>
          <p:cNvSpPr>
            <a:spLocks noChangeArrowheads="1"/>
          </p:cNvSpPr>
          <p:nvPr/>
        </p:nvSpPr>
        <p:spPr bwMode="auto">
          <a:xfrm>
            <a:off x="500062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6" name="Rectangle 64"/>
          <p:cNvSpPr>
            <a:spLocks noChangeArrowheads="1"/>
          </p:cNvSpPr>
          <p:nvPr/>
        </p:nvSpPr>
        <p:spPr bwMode="auto">
          <a:xfrm>
            <a:off x="60801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7" name="Rectangle 65"/>
          <p:cNvSpPr>
            <a:spLocks noChangeArrowheads="1"/>
          </p:cNvSpPr>
          <p:nvPr/>
        </p:nvSpPr>
        <p:spPr bwMode="auto">
          <a:xfrm>
            <a:off x="71596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4" dur="2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9" dur="2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5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8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4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51" dur="2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8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0000"/>
                            </p:stCondLst>
                            <p:childTnLst>
                              <p:par>
                                <p:cTn id="5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6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8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00"/>
                            </p:stCondLst>
                            <p:childTnLst>
                              <p:par>
                                <p:cTn id="6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4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72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60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2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78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400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81" dur="2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6000"/>
                            </p:stCondLst>
                            <p:childTnLst>
                              <p:par>
                                <p:cTn id="8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84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8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0"/>
                            </p:stCondLst>
                            <p:childTnLst>
                              <p:par>
                                <p:cTn id="8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72000"/>
                            </p:stCondLst>
                            <p:childTnLst>
                              <p:par>
                                <p:cTn id="9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400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6000"/>
                            </p:stCondLst>
                            <p:childTnLst>
                              <p:par>
                                <p:cTn id="9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8000"/>
                            </p:stCondLst>
                            <p:childTnLst>
                              <p:par>
                                <p:cTn id="10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2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80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2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108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919" y="693757"/>
            <a:ext cx="7275994" cy="5471547"/>
          </a:xfrm>
        </p:spPr>
      </p:pic>
      <p:sp>
        <p:nvSpPr>
          <p:cNvPr id="5151" name="Rectangle 31"/>
          <p:cNvSpPr>
            <a:spLocks noChangeArrowheads="1"/>
          </p:cNvSpPr>
          <p:nvPr/>
        </p:nvSpPr>
        <p:spPr bwMode="auto">
          <a:xfrm>
            <a:off x="750888" y="5445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3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5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6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7" name="Rectangle 37"/>
          <p:cNvSpPr>
            <a:spLocks noChangeArrowheads="1"/>
          </p:cNvSpPr>
          <p:nvPr/>
        </p:nvSpPr>
        <p:spPr bwMode="auto">
          <a:xfrm>
            <a:off x="71596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30" name="Rectangle 38"/>
          <p:cNvSpPr>
            <a:spLocks noChangeArrowheads="1"/>
          </p:cNvSpPr>
          <p:nvPr/>
        </p:nvSpPr>
        <p:spPr bwMode="auto">
          <a:xfrm>
            <a:off x="750888" y="16970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9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0" name="Rectangle 40"/>
          <p:cNvSpPr>
            <a:spLocks noChangeArrowheads="1"/>
          </p:cNvSpPr>
          <p:nvPr/>
        </p:nvSpPr>
        <p:spPr bwMode="auto">
          <a:xfrm>
            <a:off x="29114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1" name="Rectangle 41"/>
          <p:cNvSpPr>
            <a:spLocks noChangeArrowheads="1"/>
          </p:cNvSpPr>
          <p:nvPr/>
        </p:nvSpPr>
        <p:spPr bwMode="auto">
          <a:xfrm>
            <a:off x="3990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2" name="Rectangle 42"/>
          <p:cNvSpPr>
            <a:spLocks noChangeArrowheads="1"/>
          </p:cNvSpPr>
          <p:nvPr/>
        </p:nvSpPr>
        <p:spPr bwMode="auto">
          <a:xfrm>
            <a:off x="500062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3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4" name="Rectangle 44"/>
          <p:cNvSpPr>
            <a:spLocks noChangeArrowheads="1"/>
          </p:cNvSpPr>
          <p:nvPr/>
        </p:nvSpPr>
        <p:spPr bwMode="auto">
          <a:xfrm>
            <a:off x="71596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5" name="Rectangle 45"/>
          <p:cNvSpPr>
            <a:spLocks noChangeArrowheads="1"/>
          </p:cNvSpPr>
          <p:nvPr/>
        </p:nvSpPr>
        <p:spPr bwMode="auto">
          <a:xfrm>
            <a:off x="750888" y="2849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6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7" name="Rectangle 47"/>
          <p:cNvSpPr>
            <a:spLocks noChangeArrowheads="1"/>
          </p:cNvSpPr>
          <p:nvPr/>
        </p:nvSpPr>
        <p:spPr bwMode="auto">
          <a:xfrm>
            <a:off x="29114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8" name="Rectangle 48"/>
          <p:cNvSpPr>
            <a:spLocks noChangeArrowheads="1"/>
          </p:cNvSpPr>
          <p:nvPr/>
        </p:nvSpPr>
        <p:spPr bwMode="auto">
          <a:xfrm>
            <a:off x="3994968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9" name="Rectangle 49"/>
          <p:cNvSpPr>
            <a:spLocks noChangeArrowheads="1"/>
          </p:cNvSpPr>
          <p:nvPr/>
        </p:nvSpPr>
        <p:spPr bwMode="auto">
          <a:xfrm>
            <a:off x="500062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0" name="Rectangle 50"/>
          <p:cNvSpPr>
            <a:spLocks noChangeArrowheads="1"/>
          </p:cNvSpPr>
          <p:nvPr/>
        </p:nvSpPr>
        <p:spPr bwMode="auto">
          <a:xfrm>
            <a:off x="60801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1" name="Rectangle 51"/>
          <p:cNvSpPr>
            <a:spLocks noChangeArrowheads="1"/>
          </p:cNvSpPr>
          <p:nvPr/>
        </p:nvSpPr>
        <p:spPr bwMode="auto">
          <a:xfrm>
            <a:off x="71596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2" name="Rectangle 52"/>
          <p:cNvSpPr>
            <a:spLocks noChangeArrowheads="1"/>
          </p:cNvSpPr>
          <p:nvPr/>
        </p:nvSpPr>
        <p:spPr bwMode="auto">
          <a:xfrm>
            <a:off x="750888" y="4002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3" name="Rectangle 53"/>
          <p:cNvSpPr>
            <a:spLocks noChangeArrowheads="1"/>
          </p:cNvSpPr>
          <p:nvPr/>
        </p:nvSpPr>
        <p:spPr bwMode="auto">
          <a:xfrm>
            <a:off x="1830388" y="40005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4" name="Rectangle 54"/>
          <p:cNvSpPr>
            <a:spLocks noChangeArrowheads="1"/>
          </p:cNvSpPr>
          <p:nvPr/>
        </p:nvSpPr>
        <p:spPr bwMode="auto">
          <a:xfrm>
            <a:off x="29114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5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6" name="Rectangle 56"/>
          <p:cNvSpPr>
            <a:spLocks noChangeArrowheads="1"/>
          </p:cNvSpPr>
          <p:nvPr/>
        </p:nvSpPr>
        <p:spPr bwMode="auto">
          <a:xfrm>
            <a:off x="500062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7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8" name="Rectangle 58"/>
          <p:cNvSpPr>
            <a:spLocks noChangeArrowheads="1"/>
          </p:cNvSpPr>
          <p:nvPr/>
        </p:nvSpPr>
        <p:spPr bwMode="auto">
          <a:xfrm>
            <a:off x="71596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9" name="Rectangle 59"/>
          <p:cNvSpPr>
            <a:spLocks noChangeArrowheads="1"/>
          </p:cNvSpPr>
          <p:nvPr/>
        </p:nvSpPr>
        <p:spPr bwMode="auto">
          <a:xfrm>
            <a:off x="750888" y="51546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0" name="Rectangle 60"/>
          <p:cNvSpPr>
            <a:spLocks noChangeArrowheads="1"/>
          </p:cNvSpPr>
          <p:nvPr/>
        </p:nvSpPr>
        <p:spPr bwMode="auto">
          <a:xfrm>
            <a:off x="1830388" y="5153025"/>
            <a:ext cx="1143000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1" name="Rectangle 61"/>
          <p:cNvSpPr>
            <a:spLocks noChangeArrowheads="1"/>
          </p:cNvSpPr>
          <p:nvPr/>
        </p:nvSpPr>
        <p:spPr bwMode="auto">
          <a:xfrm>
            <a:off x="29114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2" name="Rectangle 62"/>
          <p:cNvSpPr>
            <a:spLocks noChangeArrowheads="1"/>
          </p:cNvSpPr>
          <p:nvPr/>
        </p:nvSpPr>
        <p:spPr bwMode="auto">
          <a:xfrm>
            <a:off x="3990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3" name="Rectangle 63"/>
          <p:cNvSpPr>
            <a:spLocks noChangeArrowheads="1"/>
          </p:cNvSpPr>
          <p:nvPr/>
        </p:nvSpPr>
        <p:spPr bwMode="auto">
          <a:xfrm>
            <a:off x="500062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4" name="Rectangle 64"/>
          <p:cNvSpPr>
            <a:spLocks noChangeArrowheads="1"/>
          </p:cNvSpPr>
          <p:nvPr/>
        </p:nvSpPr>
        <p:spPr bwMode="auto">
          <a:xfrm>
            <a:off x="60801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5" name="Rectangle 65"/>
          <p:cNvSpPr>
            <a:spLocks noChangeArrowheads="1"/>
          </p:cNvSpPr>
          <p:nvPr/>
        </p:nvSpPr>
        <p:spPr bwMode="auto">
          <a:xfrm>
            <a:off x="71596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5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5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4" dur="2000" fill="hold"/>
                                        <p:tgtEl>
                                          <p:spTgt spid="5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51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5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5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51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42" dur="2000" fill="hold"/>
                                        <p:tgtEl>
                                          <p:spTgt spid="5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8" dur="2000" fill="hold"/>
                                        <p:tgtEl>
                                          <p:spTgt spid="5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6000"/>
                            </p:stCondLst>
                            <p:childTnLst>
                              <p:par>
                                <p:cTn id="5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5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5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5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5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5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8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72" dur="2000" fill="hold"/>
                                        <p:tgtEl>
                                          <p:spTgt spid="5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75" dur="2000" fill="hold"/>
                                        <p:tgtEl>
                                          <p:spTgt spid="5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2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78" dur="2000" fill="hold"/>
                                        <p:tgtEl>
                                          <p:spTgt spid="5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6000"/>
                            </p:stCondLst>
                            <p:childTnLst>
                              <p:par>
                                <p:cTn id="8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5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2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4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5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600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5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8000"/>
                            </p:stCondLst>
                            <p:childTnLst>
                              <p:par>
                                <p:cTn id="9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93" dur="2000" fill="hold"/>
                                        <p:tgtEl>
                                          <p:spTgt spid="5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000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2000"/>
                            </p:stCondLst>
                            <p:childTnLst>
                              <p:par>
                                <p:cTn id="9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9" dur="20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4000"/>
                            </p:stCondLst>
                            <p:childTnLst>
                              <p:par>
                                <p:cTn id="10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2" dur="2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6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105" dur="2000" fill="hold"/>
                                        <p:tgtEl>
                                          <p:spTgt spid="51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1" grpId="0" animBg="1"/>
      <p:bldP spid="5152" grpId="0" animBg="1"/>
      <p:bldP spid="5153" grpId="0" animBg="1"/>
      <p:bldP spid="5154" grpId="0" animBg="1"/>
      <p:bldP spid="5155" grpId="0" animBg="1"/>
      <p:bldP spid="5156" grpId="0" animBg="1"/>
      <p:bldP spid="5157" grpId="0" animBg="1"/>
      <p:bldP spid="5159" grpId="0" animBg="1"/>
      <p:bldP spid="5160" grpId="0" animBg="1"/>
      <p:bldP spid="5161" grpId="0" animBg="1"/>
      <p:bldP spid="5162" grpId="0" animBg="1"/>
      <p:bldP spid="5163" grpId="0" animBg="1"/>
      <p:bldP spid="5164" grpId="0" animBg="1"/>
      <p:bldP spid="5165" grpId="0" animBg="1"/>
      <p:bldP spid="5166" grpId="0" animBg="1"/>
      <p:bldP spid="5167" grpId="0" animBg="1"/>
      <p:bldP spid="5168" grpId="0" animBg="1"/>
      <p:bldP spid="5169" grpId="0" animBg="1"/>
      <p:bldP spid="5170" grpId="0" animBg="1"/>
      <p:bldP spid="5171" grpId="0" animBg="1"/>
      <p:bldP spid="5172" grpId="0" animBg="1"/>
      <p:bldP spid="5173" grpId="0" animBg="1"/>
      <p:bldP spid="5174" grpId="0" animBg="1"/>
      <p:bldP spid="5175" grpId="0" animBg="1"/>
      <p:bldP spid="5176" grpId="0" animBg="1"/>
      <p:bldP spid="5177" grpId="0" animBg="1"/>
      <p:bldP spid="5178" grpId="0" animBg="1"/>
      <p:bldP spid="5179" grpId="0" animBg="1"/>
      <p:bldP spid="5180" grpId="0" animBg="1"/>
      <p:bldP spid="5181" grpId="0" animBg="1"/>
      <p:bldP spid="5182" grpId="0" animBg="1"/>
      <p:bldP spid="5183" grpId="0" animBg="1"/>
      <p:bldP spid="5184" grpId="0" animBg="1"/>
      <p:bldP spid="518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071939"/>
            <a:ext cx="6257733" cy="4517301"/>
          </a:xfrm>
        </p:spPr>
      </p:pic>
      <p:sp>
        <p:nvSpPr>
          <p:cNvPr id="5151" name="Rectangle 31"/>
          <p:cNvSpPr>
            <a:spLocks noChangeArrowheads="1"/>
          </p:cNvSpPr>
          <p:nvPr/>
        </p:nvSpPr>
        <p:spPr bwMode="auto">
          <a:xfrm>
            <a:off x="750888" y="5445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3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5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6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8" name="Rectangle 38"/>
          <p:cNvSpPr>
            <a:spLocks noChangeArrowheads="1"/>
          </p:cNvSpPr>
          <p:nvPr/>
        </p:nvSpPr>
        <p:spPr bwMode="auto">
          <a:xfrm>
            <a:off x="750888" y="16970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9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0" name="Rectangle 40"/>
          <p:cNvSpPr>
            <a:spLocks noChangeArrowheads="1"/>
          </p:cNvSpPr>
          <p:nvPr/>
        </p:nvSpPr>
        <p:spPr bwMode="auto">
          <a:xfrm>
            <a:off x="29114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1" name="Rectangle 41"/>
          <p:cNvSpPr>
            <a:spLocks noChangeArrowheads="1"/>
          </p:cNvSpPr>
          <p:nvPr/>
        </p:nvSpPr>
        <p:spPr bwMode="auto">
          <a:xfrm>
            <a:off x="3990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2" name="Rectangle 42"/>
          <p:cNvSpPr>
            <a:spLocks noChangeArrowheads="1"/>
          </p:cNvSpPr>
          <p:nvPr/>
        </p:nvSpPr>
        <p:spPr bwMode="auto">
          <a:xfrm>
            <a:off x="500062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3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5" name="Rectangle 45"/>
          <p:cNvSpPr>
            <a:spLocks noChangeArrowheads="1"/>
          </p:cNvSpPr>
          <p:nvPr/>
        </p:nvSpPr>
        <p:spPr bwMode="auto">
          <a:xfrm>
            <a:off x="750888" y="2849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6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7" name="Rectangle 47"/>
          <p:cNvSpPr>
            <a:spLocks noChangeArrowheads="1"/>
          </p:cNvSpPr>
          <p:nvPr/>
        </p:nvSpPr>
        <p:spPr bwMode="auto">
          <a:xfrm>
            <a:off x="2909887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8" name="Rectangle 48"/>
          <p:cNvSpPr>
            <a:spLocks noChangeArrowheads="1"/>
          </p:cNvSpPr>
          <p:nvPr/>
        </p:nvSpPr>
        <p:spPr bwMode="auto">
          <a:xfrm>
            <a:off x="3990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9" name="Rectangle 49"/>
          <p:cNvSpPr>
            <a:spLocks noChangeArrowheads="1"/>
          </p:cNvSpPr>
          <p:nvPr/>
        </p:nvSpPr>
        <p:spPr bwMode="auto">
          <a:xfrm>
            <a:off x="500062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0" name="Rectangle 50"/>
          <p:cNvSpPr>
            <a:spLocks noChangeArrowheads="1"/>
          </p:cNvSpPr>
          <p:nvPr/>
        </p:nvSpPr>
        <p:spPr bwMode="auto">
          <a:xfrm>
            <a:off x="60801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2" name="Rectangle 52"/>
          <p:cNvSpPr>
            <a:spLocks noChangeArrowheads="1"/>
          </p:cNvSpPr>
          <p:nvPr/>
        </p:nvSpPr>
        <p:spPr bwMode="auto">
          <a:xfrm>
            <a:off x="750888" y="4002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3" name="Rectangle 53"/>
          <p:cNvSpPr>
            <a:spLocks noChangeArrowheads="1"/>
          </p:cNvSpPr>
          <p:nvPr/>
        </p:nvSpPr>
        <p:spPr bwMode="auto">
          <a:xfrm>
            <a:off x="1830388" y="40005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4" name="Rectangle 54"/>
          <p:cNvSpPr>
            <a:spLocks noChangeArrowheads="1"/>
          </p:cNvSpPr>
          <p:nvPr/>
        </p:nvSpPr>
        <p:spPr bwMode="auto">
          <a:xfrm>
            <a:off x="29114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5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6" name="Rectangle 56"/>
          <p:cNvSpPr>
            <a:spLocks noChangeArrowheads="1"/>
          </p:cNvSpPr>
          <p:nvPr/>
        </p:nvSpPr>
        <p:spPr bwMode="auto">
          <a:xfrm>
            <a:off x="500062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7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9" name="Rectangle 59"/>
          <p:cNvSpPr>
            <a:spLocks noChangeArrowheads="1"/>
          </p:cNvSpPr>
          <p:nvPr/>
        </p:nvSpPr>
        <p:spPr bwMode="auto">
          <a:xfrm>
            <a:off x="750888" y="51546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0" name="Rectangle 60"/>
          <p:cNvSpPr>
            <a:spLocks noChangeArrowheads="1"/>
          </p:cNvSpPr>
          <p:nvPr/>
        </p:nvSpPr>
        <p:spPr bwMode="auto">
          <a:xfrm>
            <a:off x="1830388" y="51530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1" name="Rectangle 61"/>
          <p:cNvSpPr>
            <a:spLocks noChangeArrowheads="1"/>
          </p:cNvSpPr>
          <p:nvPr/>
        </p:nvSpPr>
        <p:spPr bwMode="auto">
          <a:xfrm>
            <a:off x="29114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2" name="Rectangle 62"/>
          <p:cNvSpPr>
            <a:spLocks noChangeArrowheads="1"/>
          </p:cNvSpPr>
          <p:nvPr/>
        </p:nvSpPr>
        <p:spPr bwMode="auto">
          <a:xfrm>
            <a:off x="3990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3" name="Rectangle 63"/>
          <p:cNvSpPr>
            <a:spLocks noChangeArrowheads="1"/>
          </p:cNvSpPr>
          <p:nvPr/>
        </p:nvSpPr>
        <p:spPr bwMode="auto">
          <a:xfrm>
            <a:off x="500062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4" name="Rectangle 64"/>
          <p:cNvSpPr>
            <a:spLocks noChangeArrowheads="1"/>
          </p:cNvSpPr>
          <p:nvPr/>
        </p:nvSpPr>
        <p:spPr bwMode="auto">
          <a:xfrm>
            <a:off x="60801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5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5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400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6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4" dur="2000" fill="hold"/>
                                        <p:tgtEl>
                                          <p:spTgt spid="5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7" dur="2000" fill="hold"/>
                                        <p:tgtEl>
                                          <p:spTgt spid="5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4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6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5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8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9" dur="2000" fill="hold"/>
                                        <p:tgtEl>
                                          <p:spTgt spid="5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800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51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5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2000"/>
                            </p:stCondLst>
                            <p:childTnLst>
                              <p:par>
                                <p:cTn id="4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5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4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51" dur="2000" fill="hold"/>
                                        <p:tgtEl>
                                          <p:spTgt spid="5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0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54" dur="2000" fill="hold"/>
                                        <p:tgtEl>
                                          <p:spTgt spid="5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4000"/>
                            </p:stCondLst>
                            <p:childTnLst>
                              <p:par>
                                <p:cTn id="5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5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6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2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5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4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66" dur="2000" fill="hold"/>
                                        <p:tgtEl>
                                          <p:spTgt spid="5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66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8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76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8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5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8000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81" dur="2000" fill="hold"/>
                                        <p:tgtEl>
                                          <p:spTgt spid="5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2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84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600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5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88000"/>
                            </p:stCondLst>
                            <p:childTnLst>
                              <p:par>
                                <p:cTn id="9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93" dur="2000" fill="hold"/>
                                        <p:tgtEl>
                                          <p:spTgt spid="51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1" grpId="0" animBg="1"/>
      <p:bldP spid="5152" grpId="0" animBg="1"/>
      <p:bldP spid="5153" grpId="0" animBg="1"/>
      <p:bldP spid="5154" grpId="0" animBg="1"/>
      <p:bldP spid="5155" grpId="0" animBg="1"/>
      <p:bldP spid="5156" grpId="0" animBg="1"/>
      <p:bldP spid="5158" grpId="0" animBg="1"/>
      <p:bldP spid="5159" grpId="0" animBg="1"/>
      <p:bldP spid="5160" grpId="0" animBg="1"/>
      <p:bldP spid="5161" grpId="0" animBg="1"/>
      <p:bldP spid="5162" grpId="0" animBg="1"/>
      <p:bldP spid="5163" grpId="0" animBg="1"/>
      <p:bldP spid="5165" grpId="0" animBg="1"/>
      <p:bldP spid="5166" grpId="0" animBg="1"/>
      <p:bldP spid="5167" grpId="0" animBg="1"/>
      <p:bldP spid="5168" grpId="0" animBg="1"/>
      <p:bldP spid="5169" grpId="0" animBg="1"/>
      <p:bldP spid="5170" grpId="0" animBg="1"/>
      <p:bldP spid="5172" grpId="0" animBg="1"/>
      <p:bldP spid="5173" grpId="0" animBg="1"/>
      <p:bldP spid="5174" grpId="0" animBg="1"/>
      <p:bldP spid="5175" grpId="0" animBg="1"/>
      <p:bldP spid="5176" grpId="0" animBg="1"/>
      <p:bldP spid="5177" grpId="0" animBg="1"/>
      <p:bldP spid="5179" grpId="0" animBg="1"/>
      <p:bldP spid="5180" grpId="0" animBg="1"/>
      <p:bldP spid="5181" grpId="0" animBg="1"/>
      <p:bldP spid="5182" grpId="0" animBg="1"/>
      <p:bldP spid="5183" grpId="0" animBg="1"/>
      <p:bldP spid="518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Zástupný symbol pro obsah 9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326" y="1187768"/>
            <a:ext cx="7254077" cy="4689504"/>
          </a:xfrm>
        </p:spPr>
      </p:pic>
      <p:sp>
        <p:nvSpPr>
          <p:cNvPr id="6171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2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6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7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1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2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6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7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2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1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2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3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4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5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9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0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4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8" name="Rectangle 44"/>
          <p:cNvSpPr>
            <a:spLocks noChangeArrowheads="1"/>
          </p:cNvSpPr>
          <p:nvPr/>
        </p:nvSpPr>
        <p:spPr bwMode="auto">
          <a:xfrm>
            <a:off x="4140200" y="29257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9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3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4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5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8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9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0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3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4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5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6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6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6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6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62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6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6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62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62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61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62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6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6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6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61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2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6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4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6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6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61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2000"/>
                            </p:stCondLst>
                            <p:childTnLst>
                              <p:par>
                                <p:cTn id="7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5" dur="2000" fill="hold"/>
                                        <p:tgtEl>
                                          <p:spTgt spid="61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6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6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8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61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2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6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4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6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600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90" dur="2000" fill="hold"/>
                                        <p:tgtEl>
                                          <p:spTgt spid="6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8000"/>
                            </p:stCondLst>
                            <p:childTnLst>
                              <p:par>
                                <p:cTn id="9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62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000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96" dur="2000" fill="hold"/>
                                        <p:tgtEl>
                                          <p:spTgt spid="61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2000"/>
                            </p:stCondLst>
                            <p:childTnLst>
                              <p:par>
                                <p:cTn id="9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61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4000"/>
                            </p:stCondLst>
                            <p:childTnLst>
                              <p:par>
                                <p:cTn id="10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2" dur="2000" fill="hold"/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6000"/>
                            </p:stCondLst>
                            <p:childTnLst>
                              <p:par>
                                <p:cTn id="10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05" dur="2000" fill="hold"/>
                                        <p:tgtEl>
                                          <p:spTgt spid="6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8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61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71" grpId="0" animBg="1"/>
      <p:bldP spid="6172" grpId="0" animBg="1"/>
      <p:bldP spid="6176" grpId="0" animBg="1"/>
      <p:bldP spid="6177" grpId="0" animBg="1"/>
      <p:bldP spid="6181" grpId="0" animBg="1"/>
      <p:bldP spid="6182" grpId="0" animBg="1"/>
      <p:bldP spid="6186" grpId="0" animBg="1"/>
      <p:bldP spid="6187" grpId="0" animBg="1"/>
      <p:bldP spid="6191" grpId="0" animBg="1"/>
      <p:bldP spid="6192" grpId="0" animBg="1"/>
      <p:bldP spid="6196" grpId="0" animBg="1"/>
      <p:bldP spid="6197" grpId="0" animBg="1"/>
      <p:bldP spid="6201" grpId="0" animBg="1"/>
      <p:bldP spid="6202" grpId="0" animBg="1"/>
      <p:bldP spid="6173" grpId="0" animBg="1"/>
      <p:bldP spid="6174" grpId="0" animBg="1"/>
      <p:bldP spid="6175" grpId="0" animBg="1"/>
      <p:bldP spid="6178" grpId="0" animBg="1"/>
      <p:bldP spid="6179" grpId="0" animBg="1"/>
      <p:bldP spid="6180" grpId="0" animBg="1"/>
      <p:bldP spid="6183" grpId="0" animBg="1"/>
      <p:bldP spid="6184" grpId="0" animBg="1"/>
      <p:bldP spid="6185" grpId="0" animBg="1"/>
      <p:bldP spid="6188" grpId="0" animBg="1"/>
      <p:bldP spid="6189" grpId="0" animBg="1"/>
      <p:bldP spid="6190" grpId="0" animBg="1"/>
      <p:bldP spid="6193" grpId="0" animBg="1"/>
      <p:bldP spid="6194" grpId="0" animBg="1"/>
      <p:bldP spid="6195" grpId="0" animBg="1"/>
      <p:bldP spid="6198" grpId="0" animBg="1"/>
      <p:bldP spid="6199" grpId="0" animBg="1"/>
      <p:bldP spid="6200" grpId="0" animBg="1"/>
      <p:bldP spid="6203" grpId="0" animBg="1"/>
      <p:bldP spid="6204" grpId="0" animBg="1"/>
      <p:bldP spid="620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764704"/>
            <a:ext cx="5531644" cy="5556787"/>
          </a:xfrm>
        </p:spPr>
      </p:pic>
      <p:sp>
        <p:nvSpPr>
          <p:cNvPr id="58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44"/>
          <p:cNvSpPr>
            <a:spLocks noChangeArrowheads="1"/>
          </p:cNvSpPr>
          <p:nvPr/>
        </p:nvSpPr>
        <p:spPr bwMode="auto">
          <a:xfrm>
            <a:off x="4138984" y="2924944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4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6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4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8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6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4000"/>
                            </p:stCondLst>
                            <p:childTnLst>
                              <p:par>
                                <p:cTn id="6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6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8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4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70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8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82000"/>
                            </p:stCondLst>
                            <p:childTnLst>
                              <p:par>
                                <p:cTn id="8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4000"/>
                            </p:stCondLst>
                            <p:childTnLst>
                              <p:par>
                                <p:cTn id="8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86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8000"/>
                            </p:stCondLst>
                            <p:childTnLst>
                              <p:par>
                                <p:cTn id="8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90000"/>
                            </p:stCondLst>
                            <p:childTnLst>
                              <p:par>
                                <p:cTn id="9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9200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9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94000"/>
                            </p:stCondLst>
                            <p:childTnLst>
                              <p:par>
                                <p:cTn id="9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96000"/>
                            </p:stCondLst>
                            <p:childTnLst>
                              <p:par>
                                <p:cTn id="10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02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98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5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00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Zástupný symbol pro obsah 4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89054"/>
            <a:ext cx="7190519" cy="4688218"/>
          </a:xfrm>
          <a:prstGeom prst="rect">
            <a:avLst/>
          </a:prstGeom>
        </p:spPr>
      </p:pic>
      <p:sp>
        <p:nvSpPr>
          <p:cNvPr id="4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35"/>
          <p:cNvSpPr>
            <a:spLocks noChangeArrowheads="1"/>
          </p:cNvSpPr>
          <p:nvPr/>
        </p:nvSpPr>
        <p:spPr bwMode="auto">
          <a:xfrm>
            <a:off x="1984375" y="4071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44"/>
          <p:cNvSpPr>
            <a:spLocks noChangeArrowheads="1"/>
          </p:cNvSpPr>
          <p:nvPr/>
        </p:nvSpPr>
        <p:spPr bwMode="auto">
          <a:xfrm>
            <a:off x="4138984" y="2924944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0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3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4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8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4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600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6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8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4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8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2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6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8000"/>
                            </p:stCondLst>
                            <p:childTnLst>
                              <p:par>
                                <p:cTn id="6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0"/>
                            </p:stCondLst>
                            <p:childTnLst>
                              <p:par>
                                <p:cTn id="6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6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800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8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2000"/>
                            </p:stCondLst>
                            <p:childTnLst>
                              <p:par>
                                <p:cTn id="8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4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8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0"/>
                            </p:stCondLst>
                            <p:childTnLst>
                              <p:par>
                                <p:cTn id="8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72000"/>
                            </p:stCondLst>
                            <p:childTnLst>
                              <p:par>
                                <p:cTn id="9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400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96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6000"/>
                            </p:stCondLst>
                            <p:childTnLst>
                              <p:par>
                                <p:cTn id="9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99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8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2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80000"/>
                            </p:stCondLst>
                            <p:childTnLst>
                              <p:par>
                                <p:cTn id="1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05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2000"/>
                            </p:stCondLst>
                            <p:childTnLst>
                              <p:par>
                                <p:cTn id="10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Zástupný symbol pro obsah 6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781446"/>
            <a:ext cx="7000891" cy="5455866"/>
          </a:xfrm>
          <a:prstGeom prst="rect">
            <a:avLst/>
          </a:prstGeom>
        </p:spPr>
      </p:pic>
      <p:sp>
        <p:nvSpPr>
          <p:cNvPr id="35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44"/>
          <p:cNvSpPr>
            <a:spLocks noChangeArrowheads="1"/>
          </p:cNvSpPr>
          <p:nvPr/>
        </p:nvSpPr>
        <p:spPr bwMode="auto">
          <a:xfrm>
            <a:off x="4138984" y="2924944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6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800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4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8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4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6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2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4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6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62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66000"/>
                            </p:stCondLst>
                            <p:childTnLst>
                              <p:par>
                                <p:cTn id="7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5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0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4000"/>
                            </p:stCondLst>
                            <p:childTnLst>
                              <p:par>
                                <p:cTn id="8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76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78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0000"/>
                            </p:stCondLst>
                            <p:childTnLst>
                              <p:par>
                                <p:cTn id="8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82000"/>
                            </p:stCondLst>
                            <p:childTnLst>
                              <p:par>
                                <p:cTn id="9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8400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9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86000"/>
                            </p:stCondLst>
                            <p:childTnLst>
                              <p:par>
                                <p:cTn id="9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8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90000"/>
                            </p:stCondLst>
                            <p:childTnLst>
                              <p:par>
                                <p:cTn id="10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92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arcela\Pictures\obrazkysmart\zvirata\hlemyz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935" y="1116090"/>
            <a:ext cx="7128792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5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6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7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9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0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1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4" name="Rectangle 44"/>
          <p:cNvSpPr>
            <a:spLocks noChangeArrowheads="1"/>
          </p:cNvSpPr>
          <p:nvPr/>
        </p:nvSpPr>
        <p:spPr bwMode="auto">
          <a:xfrm>
            <a:off x="4138984" y="2916091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5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6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7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8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9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0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1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3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4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5" name="Rectangle 27"/>
          <p:cNvSpPr>
            <a:spLocks noChangeArrowheads="1"/>
          </p:cNvSpPr>
          <p:nvPr/>
        </p:nvSpPr>
        <p:spPr bwMode="auto">
          <a:xfrm>
            <a:off x="901700" y="6175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6" name="Rectangle 28"/>
          <p:cNvSpPr>
            <a:spLocks noChangeArrowheads="1"/>
          </p:cNvSpPr>
          <p:nvPr/>
        </p:nvSpPr>
        <p:spPr bwMode="auto">
          <a:xfrm>
            <a:off x="901700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7" name="Rectangle 32"/>
          <p:cNvSpPr>
            <a:spLocks noChangeArrowheads="1"/>
          </p:cNvSpPr>
          <p:nvPr/>
        </p:nvSpPr>
        <p:spPr bwMode="auto">
          <a:xfrm>
            <a:off x="1982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8" name="Rectangle 33"/>
          <p:cNvSpPr>
            <a:spLocks noChangeArrowheads="1"/>
          </p:cNvSpPr>
          <p:nvPr/>
        </p:nvSpPr>
        <p:spPr bwMode="auto">
          <a:xfrm>
            <a:off x="1982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9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0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1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2" name="Rectangle 43"/>
          <p:cNvSpPr>
            <a:spLocks noChangeArrowheads="1"/>
          </p:cNvSpPr>
          <p:nvPr/>
        </p:nvSpPr>
        <p:spPr bwMode="auto">
          <a:xfrm>
            <a:off x="4141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5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6" name="Rectangle 53"/>
          <p:cNvSpPr>
            <a:spLocks noChangeArrowheads="1"/>
          </p:cNvSpPr>
          <p:nvPr/>
        </p:nvSpPr>
        <p:spPr bwMode="auto">
          <a:xfrm>
            <a:off x="62484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7" name="Rectangle 57"/>
          <p:cNvSpPr>
            <a:spLocks noChangeArrowheads="1"/>
          </p:cNvSpPr>
          <p:nvPr/>
        </p:nvSpPr>
        <p:spPr bwMode="auto">
          <a:xfrm>
            <a:off x="73279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8" name="Rectangle 58"/>
          <p:cNvSpPr>
            <a:spLocks noChangeArrowheads="1"/>
          </p:cNvSpPr>
          <p:nvPr/>
        </p:nvSpPr>
        <p:spPr bwMode="auto">
          <a:xfrm>
            <a:off x="73279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400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8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1" dur="2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4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7" dur="2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0" dur="2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3" dur="2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4000"/>
                            </p:stCondLst>
                            <p:childTnLst>
                              <p:par>
                                <p:cTn id="4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6" dur="2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6000"/>
                            </p:stCondLst>
                            <p:childTnLst>
                              <p:par>
                                <p:cTn id="4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9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8000"/>
                            </p:stCondLst>
                            <p:childTnLst>
                              <p:par>
                                <p:cTn id="5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2" dur="2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0"/>
                            </p:stCondLst>
                            <p:childTnLst>
                              <p:par>
                                <p:cTn id="5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5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4000"/>
                            </p:stCondLst>
                            <p:childTnLst>
                              <p:par>
                                <p:cTn id="5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8" dur="2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6000"/>
                            </p:stCondLst>
                            <p:childTnLst>
                              <p:par>
                                <p:cTn id="6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1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0000"/>
                            </p:stCondLst>
                            <p:childTnLst>
                              <p:par>
                                <p:cTn id="6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4" dur="2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2000"/>
                            </p:stCondLst>
                            <p:childTnLst>
                              <p:par>
                                <p:cTn id="6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7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4000"/>
                            </p:stCondLst>
                            <p:childTnLst>
                              <p:par>
                                <p:cTn id="6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6000"/>
                            </p:stCondLst>
                            <p:childTnLst>
                              <p:par>
                                <p:cTn id="7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73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8000"/>
                            </p:stCondLst>
                            <p:childTnLst>
                              <p:par>
                                <p:cTn id="7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6" dur="2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60000"/>
                            </p:stCondLst>
                            <p:childTnLst>
                              <p:par>
                                <p:cTn id="7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9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62000"/>
                            </p:stCondLst>
                            <p:childTnLst>
                              <p:par>
                                <p:cTn id="8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2" dur="2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66000"/>
                            </p:stCondLst>
                            <p:childTnLst>
                              <p:par>
                                <p:cTn id="8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5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68000"/>
                            </p:stCondLst>
                            <p:childTnLst>
                              <p:par>
                                <p:cTn id="8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88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7000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1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72000"/>
                            </p:stCondLst>
                            <p:childTnLst>
                              <p:par>
                                <p:cTn id="9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4" dur="2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74000"/>
                            </p:stCondLst>
                            <p:childTnLst>
                              <p:par>
                                <p:cTn id="9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7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76000"/>
                            </p:stCondLst>
                            <p:childTnLst>
                              <p:par>
                                <p:cTn id="9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00" dur="2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78000"/>
                            </p:stCondLst>
                            <p:childTnLst>
                              <p:par>
                                <p:cTn id="10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 -0.01134 L -0.004 0.32176 " pathEditMode="relative" rAng="0" ptsTypes="AA">
                                      <p:cBhvr>
                                        <p:cTn id="103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80000"/>
                            </p:stCondLst>
                            <p:childTnLst>
                              <p:par>
                                <p:cTn id="10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06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82000"/>
                            </p:stCondLst>
                            <p:childTnLst>
                              <p:par>
                                <p:cTn id="10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09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1028" descr="kaple st breclav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76500" y="2692400"/>
            <a:ext cx="0" cy="0"/>
          </a:xfrm>
        </p:spPr>
      </p:pic>
      <p:pic>
        <p:nvPicPr>
          <p:cNvPr id="12291" name="Picture 1030" descr="DSC_037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6667500" y="2692400"/>
            <a:ext cx="0" cy="0"/>
          </a:xfrm>
        </p:spPr>
      </p:pic>
      <p:pic>
        <p:nvPicPr>
          <p:cNvPr id="12292" name="Picture 1033" descr="kaple st breclavmala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2476500" y="5032375"/>
            <a:ext cx="0" cy="0"/>
          </a:xfrm>
        </p:spPr>
      </p:pic>
      <p:pic>
        <p:nvPicPr>
          <p:cNvPr id="12293" name="Picture 1037" descr="kaple st breclav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6667500" y="5032375"/>
            <a:ext cx="0" cy="0"/>
          </a:xfrm>
        </p:spPr>
      </p:pic>
      <p:sp>
        <p:nvSpPr>
          <p:cNvPr id="12294" name="TextovéPole 5"/>
          <p:cNvSpPr txBox="1">
            <a:spLocks noChangeArrowheads="1"/>
          </p:cNvSpPr>
          <p:nvPr/>
        </p:nvSpPr>
        <p:spPr bwMode="auto">
          <a:xfrm>
            <a:off x="571500" y="260648"/>
            <a:ext cx="7572375" cy="67095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Seznam použitých obrázků:</a:t>
            </a:r>
          </a:p>
          <a:p>
            <a:r>
              <a:rPr lang="cs-CZ" smtClean="0"/>
              <a:t>– </a:t>
            </a:r>
            <a:r>
              <a:rPr lang="cs-CZ"/>
              <a:t>slunéčko </a:t>
            </a:r>
            <a:r>
              <a:rPr lang="cs-CZ" smtClean="0"/>
              <a:t>sedmitečné </a:t>
            </a:r>
            <a:r>
              <a:rPr lang="cs-CZ">
                <a:hlinkClick r:id="rId5"/>
              </a:rPr>
              <a:t>http://upload.wikimedia.org/wikipedia/commons/7/78/Lady_beetle.jpg</a:t>
            </a:r>
            <a:endParaRPr lang="cs-CZ"/>
          </a:p>
          <a:p>
            <a:r>
              <a:rPr lang="cs-CZ" smtClean="0"/>
              <a:t>– </a:t>
            </a:r>
            <a:r>
              <a:rPr lang="cs-CZ"/>
              <a:t>nosorožík </a:t>
            </a:r>
            <a:r>
              <a:rPr lang="cs-CZ" smtClean="0"/>
              <a:t>kapucínek </a:t>
            </a:r>
            <a:r>
              <a:rPr lang="cs-CZ">
                <a:hlinkClick r:id="rId6"/>
              </a:rPr>
              <a:t>http://sumpersky.rej.cz/clanky/nosorozik-kapucinek/</a:t>
            </a:r>
            <a:endParaRPr lang="cs-CZ"/>
          </a:p>
          <a:p>
            <a:r>
              <a:rPr lang="cs-CZ" smtClean="0"/>
              <a:t>– </a:t>
            </a:r>
            <a:r>
              <a:rPr lang="cs-CZ"/>
              <a:t>mravenec </a:t>
            </a:r>
            <a:r>
              <a:rPr lang="cs-CZ" smtClean="0"/>
              <a:t>lesní </a:t>
            </a:r>
            <a:r>
              <a:rPr lang="cs-CZ">
                <a:hlinkClick r:id="rId7"/>
              </a:rPr>
              <a:t>http://upload.wikimedia.org/wikipedia/commons/b/be/Mrowka_rudnica_formica_rufa_small.jpg</a:t>
            </a:r>
            <a:endParaRPr lang="cs-CZ"/>
          </a:p>
          <a:p>
            <a:r>
              <a:rPr lang="cs-CZ" smtClean="0"/>
              <a:t>– </a:t>
            </a:r>
            <a:r>
              <a:rPr lang="cs-CZ"/>
              <a:t>chroust </a:t>
            </a:r>
            <a:r>
              <a:rPr lang="cs-CZ" smtClean="0"/>
              <a:t>obecný </a:t>
            </a:r>
            <a:r>
              <a:rPr lang="cs-CZ">
                <a:hlinkClick r:id="rId8"/>
              </a:rPr>
              <a:t>http://upload.wikimedia.org/wikipedia/commons/0/09/Chroust.jpg</a:t>
            </a:r>
            <a:endParaRPr lang="cs-CZ"/>
          </a:p>
          <a:p>
            <a:r>
              <a:rPr lang="cs-CZ" smtClean="0"/>
              <a:t>– </a:t>
            </a:r>
            <a:r>
              <a:rPr lang="cs-CZ"/>
              <a:t>žížala </a:t>
            </a:r>
            <a:r>
              <a:rPr lang="cs-CZ" smtClean="0"/>
              <a:t>obecná </a:t>
            </a:r>
            <a:r>
              <a:rPr lang="cs-CZ">
                <a:hlinkClick r:id="rId9"/>
              </a:rPr>
              <a:t>http://upload.wikimedia.org/wikipedia/commons/3/30/Regenwurm1.jpg</a:t>
            </a:r>
            <a:endParaRPr lang="cs-CZ"/>
          </a:p>
          <a:p>
            <a:r>
              <a:rPr lang="cs-CZ" smtClean="0"/>
              <a:t>– </a:t>
            </a:r>
            <a:r>
              <a:rPr lang="cs-CZ"/>
              <a:t>komár </a:t>
            </a:r>
            <a:r>
              <a:rPr lang="cs-CZ" smtClean="0"/>
              <a:t>obecný </a:t>
            </a:r>
            <a:r>
              <a:rPr lang="cs-CZ">
                <a:hlinkClick r:id="rId10"/>
              </a:rPr>
              <a:t>http://upload.wikimedia.org/wikipedia/commons/3/31/Aedes_albopictus_on_human_skin.jpg</a:t>
            </a:r>
            <a:endParaRPr lang="cs-CZ"/>
          </a:p>
          <a:p>
            <a:r>
              <a:rPr lang="cs-CZ" smtClean="0"/>
              <a:t>– </a:t>
            </a:r>
            <a:r>
              <a:rPr lang="cs-CZ"/>
              <a:t>moucha </a:t>
            </a:r>
            <a:r>
              <a:rPr lang="cs-CZ" smtClean="0"/>
              <a:t>domácí </a:t>
            </a:r>
            <a:r>
              <a:rPr lang="cs-CZ">
                <a:hlinkClick r:id="rId11"/>
              </a:rPr>
              <a:t>http://upload.wikimedia.org/wikipedia/commons/8/8f/Musca_domestica_September_2007-1.jpg</a:t>
            </a:r>
            <a:endParaRPr lang="cs-CZ"/>
          </a:p>
          <a:p>
            <a:r>
              <a:rPr lang="cs-CZ"/>
              <a:t>– hlemýžď zahradní http://wiki.rvp.cz/@api/deki/files/7297/=hlemyzd3.jpg,%20autor:%</a:t>
            </a:r>
            <a:r>
              <a:rPr lang="cs-CZ"/>
              <a:t>20Michal%20Pila%C5%99 </a:t>
            </a:r>
            <a:endParaRPr lang="cs-CZ" smtClean="0"/>
          </a:p>
          <a:p>
            <a:r>
              <a:rPr lang="cs-CZ" smtClean="0"/>
              <a:t>hmyz</a:t>
            </a:r>
            <a:r>
              <a:rPr lang="cs-CZ"/>
              <a:t>: http://mega-rekordy.blog.cz/0806/ktery-zivocisny-druh-dosahuje-nejvetsi-celkove-hmotnosti</a:t>
            </a:r>
          </a:p>
          <a:p>
            <a:endParaRPr lang="cs-CZ" sz="2400" baseline="30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1057</TotalTime>
  <Words>172</Words>
  <Application>Microsoft Office PowerPoint</Application>
  <PresentationFormat>Předvádění na obrazovce (4:3)</PresentationFormat>
  <Paragraphs>31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Živočichové na Břeclavsku  hmyz a bezobratlí</vt:lpstr>
      <vt:lpstr>Kdo jako první pozná, co je na obrázku, dostane od paní učitelky korálek. Kdo získá nejvíce korálků, vyhrává.  Hodně štěstí !!!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ccc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 STANJURA</dc:creator>
  <cp:lastModifiedBy>Marcela</cp:lastModifiedBy>
  <cp:revision>179</cp:revision>
  <dcterms:created xsi:type="dcterms:W3CDTF">2009-01-26T20:43:06Z</dcterms:created>
  <dcterms:modified xsi:type="dcterms:W3CDTF">2014-02-20T10:33:33Z</dcterms:modified>
</cp:coreProperties>
</file>