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2A32F-F3BB-47FD-8285-FF1BFAC65816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0892F3-BD33-42C6-93A1-338D950E7C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404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0892F3-BD33-42C6-93A1-338D950E7C62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07CCB8A-1F61-48B6-AB9C-B6B181E4AF03}" type="datetimeFigureOut">
              <a:rPr lang="cs-CZ" smtClean="0"/>
              <a:pPr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82E7852-E720-4A93-8810-80137B6AC14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ipe dir="r"/>
  </p:transition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3366868" y="6597352"/>
            <a:ext cx="1277140" cy="260648"/>
          </a:xfrm>
        </p:spPr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354442" y="6858000"/>
            <a:ext cx="1217558" cy="38742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404664"/>
            <a:ext cx="648072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072968"/>
              </p:ext>
            </p:extLst>
          </p:nvPr>
        </p:nvGraphicFramePr>
        <p:xfrm>
          <a:off x="827584" y="2492896"/>
          <a:ext cx="7488832" cy="375638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488832"/>
              </a:tblGrid>
              <a:tr h="908553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léčebně, Janské Lázně, Horní promenáda 268</a:t>
                      </a:r>
                    </a:p>
                  </a:txBody>
                  <a:tcPr/>
                </a:tc>
              </a:tr>
              <a:tr h="60095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Milena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Hainišová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Datum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22.2.2012</a:t>
                      </a:r>
                    </a:p>
                  </a:txBody>
                  <a:tcPr/>
                </a:tc>
              </a:tr>
              <a:tr h="60095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VY_32_INOVACE_17_DĚJEPIS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095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Nejnovější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dějiny - Dekolonizace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   </a:t>
                      </a:r>
                    </a:p>
                    <a:p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00954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Dekolonizace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Dekolonizace je proces, při němž dochází k osamostatnění kolonií.</a:t>
            </a:r>
          </a:p>
          <a:p>
            <a:pPr>
              <a:buNone/>
            </a:pPr>
            <a:r>
              <a:rPr lang="cs-CZ" dirty="0" smtClean="0"/>
              <a:t>Největší vlna dekolonizace proběhla po 2. světové válce.</a:t>
            </a:r>
          </a:p>
          <a:p>
            <a:pPr>
              <a:buNone/>
            </a:pPr>
            <a:r>
              <a:rPr lang="cs-CZ" dirty="0" smtClean="0"/>
              <a:t>Týkala se hlavně britských a francouzských kolonií v Asii a v Africe.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>Světové kolonie v roce 1945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060848"/>
            <a:ext cx="7427168" cy="4065315"/>
          </a:xfrm>
        </p:spPr>
        <p:txBody>
          <a:bodyPr/>
          <a:lstStyle/>
          <a:p>
            <a:pPr>
              <a:buNone/>
            </a:pPr>
            <a:endParaRPr lang="cs-CZ" dirty="0"/>
          </a:p>
        </p:txBody>
      </p:sp>
      <p:pic>
        <p:nvPicPr>
          <p:cNvPr id="2050" name="Picture 2" descr="http://upload.wikimedia.org/wikipedia/commons/a/a9/Colonization_194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132856"/>
            <a:ext cx="7336107" cy="3934445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Důvody:</a:t>
            </a:r>
          </a:p>
          <a:p>
            <a:pPr marL="514350" indent="-514350">
              <a:buNone/>
            </a:pPr>
            <a:r>
              <a:rPr lang="cs-CZ" dirty="0" smtClean="0"/>
              <a:t>1. V roce 1941 byla podepsána Atlantická charta. </a:t>
            </a:r>
          </a:p>
          <a:p>
            <a:pPr marL="514350" indent="-514350">
              <a:buNone/>
            </a:pPr>
            <a:r>
              <a:rPr lang="cs-CZ" dirty="0" smtClean="0"/>
              <a:t>      (……všechny národy mají právo si zvolit formu vlády……)</a:t>
            </a:r>
          </a:p>
          <a:p>
            <a:pPr marL="514350" indent="-514350">
              <a:buNone/>
            </a:pPr>
            <a:r>
              <a:rPr lang="cs-CZ" dirty="0" smtClean="0"/>
              <a:t>2. Během 2. světové války klesal vliv koloniálních velmocí v koloniích.</a:t>
            </a:r>
          </a:p>
          <a:p>
            <a:pPr marL="514350" indent="-514350"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3. Obyvatelé kolonií se účastnili bojů za 2.sv. 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války. ( Po válce chtějí svobodu také pro 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sebe)</a:t>
            </a:r>
          </a:p>
          <a:p>
            <a:pPr>
              <a:buNone/>
            </a:pPr>
            <a:r>
              <a:rPr lang="cs-CZ" dirty="0" smtClean="0"/>
              <a:t>4. Kolonizované národy se dostávají do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kontaktu s evropským pojetím demokracie. </a:t>
            </a: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Již od roku 1942 </a:t>
            </a:r>
            <a:r>
              <a:rPr lang="cs-CZ" dirty="0" err="1" smtClean="0"/>
              <a:t>M</a:t>
            </a:r>
            <a:r>
              <a:rPr lang="cs-CZ" dirty="0" smtClean="0"/>
              <a:t>.</a:t>
            </a:r>
            <a:r>
              <a:rPr lang="cs-CZ" dirty="0" err="1" smtClean="0"/>
              <a:t>Gánghí</a:t>
            </a:r>
            <a:r>
              <a:rPr lang="cs-CZ" dirty="0" smtClean="0"/>
              <a:t> a D. </a:t>
            </a:r>
            <a:r>
              <a:rPr lang="cs-CZ" dirty="0" err="1" smtClean="0"/>
              <a:t>Nehrú</a:t>
            </a:r>
            <a:r>
              <a:rPr lang="cs-CZ" dirty="0" smtClean="0"/>
              <a:t> prosazují nezávislost Indie.</a:t>
            </a:r>
          </a:p>
          <a:p>
            <a:pPr>
              <a:buNone/>
            </a:pPr>
            <a:r>
              <a:rPr lang="cs-CZ" dirty="0" smtClean="0"/>
              <a:t>V roce 1947 vzniká samostatná Indie a </a:t>
            </a:r>
            <a:r>
              <a:rPr lang="cs-CZ" dirty="0"/>
              <a:t>P</a:t>
            </a:r>
            <a:r>
              <a:rPr lang="cs-CZ" dirty="0" smtClean="0"/>
              <a:t>ákistán.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Postoj velmocí ke koloniím:</a:t>
            </a:r>
          </a:p>
          <a:p>
            <a:pPr marL="514350" indent="-514350">
              <a:buNone/>
            </a:pPr>
            <a:r>
              <a:rPr lang="cs-CZ" dirty="0" smtClean="0"/>
              <a:t>a) Velká Británie podporovala osamostatnění svých kolonií. Bývalé kolonie se pak staly součástí Britského společenství.</a:t>
            </a:r>
          </a:p>
          <a:p>
            <a:pPr marL="514350" indent="-514350">
              <a:buNone/>
            </a:pPr>
            <a:r>
              <a:rPr lang="cs-CZ" dirty="0" smtClean="0"/>
              <a:t>b) Francie se naopak snažila udržet koloniální panství vojenskými prostředky (např. boje v Indočíně).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u="sng" dirty="0" smtClean="0"/>
              <a:t>Třetí svět </a:t>
            </a:r>
          </a:p>
          <a:p>
            <a:pPr>
              <a:buNone/>
            </a:pPr>
            <a:r>
              <a:rPr lang="cs-CZ" dirty="0" smtClean="0"/>
              <a:t>Takto se označují bývalé kolonie, které se politicky nechtěly přiklonit k Západu ani k Východu.</a:t>
            </a:r>
          </a:p>
          <a:p>
            <a:pPr>
              <a:buNone/>
            </a:pPr>
            <a:r>
              <a:rPr lang="cs-CZ" u="sng" dirty="0" smtClean="0"/>
              <a:t>Rozvojové země</a:t>
            </a:r>
          </a:p>
          <a:p>
            <a:pPr>
              <a:buNone/>
            </a:pPr>
            <a:r>
              <a:rPr lang="cs-CZ" dirty="0" smtClean="0"/>
              <a:t>Označení se používá pro nově vzniklé země, které se teprve začínají hospodářsky, kulturně a politicky rozvíjet.</a:t>
            </a: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dirty="0" smtClean="0"/>
              <a:t>USA a SSSR soupeřily o získání vlivu v rozvojových zemích ( dovoz potravin, zbraní, budování průmyslu, studijní pobyty pro studenty,….).</a:t>
            </a:r>
          </a:p>
          <a:p>
            <a:pPr>
              <a:buNone/>
            </a:pPr>
            <a:r>
              <a:rPr lang="cs-CZ" dirty="0" smtClean="0"/>
              <a:t>V roce </a:t>
            </a:r>
            <a:r>
              <a:rPr lang="cs-CZ" dirty="0" smtClean="0">
                <a:solidFill>
                  <a:srgbClr val="FF0000"/>
                </a:solidFill>
              </a:rPr>
              <a:t>1961 vzniká Hnutí nezúčastněných zemí</a:t>
            </a:r>
            <a:r>
              <a:rPr lang="cs-CZ" dirty="0" smtClean="0"/>
              <a:t>.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- nebudou vstupovat do vojensko-politických </a:t>
            </a:r>
          </a:p>
          <a:p>
            <a:pPr>
              <a:buNone/>
            </a:pPr>
            <a:r>
              <a:rPr lang="cs-CZ" dirty="0"/>
              <a:t> </a:t>
            </a:r>
            <a:r>
              <a:rPr lang="cs-CZ" dirty="0" smtClean="0"/>
              <a:t>     bloků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- využití hospodářské a kulturní spolupráce</a:t>
            </a:r>
          </a:p>
          <a:p>
            <a:pPr>
              <a:buNone/>
            </a:pPr>
            <a:r>
              <a:rPr lang="cs-CZ" dirty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   </a:t>
            </a:r>
            <a:r>
              <a:rPr lang="cs-CZ" dirty="0" smtClean="0"/>
              <a:t>- sdružují více jak 100 států.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/>
              <a:t> Indická premiérka Indíra Gándhíová byla významnou představitelkou Hnutí nezávislých států.</a:t>
            </a:r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endParaRPr lang="cs-CZ" sz="2800" dirty="0"/>
          </a:p>
        </p:txBody>
      </p:sp>
      <p:pic>
        <p:nvPicPr>
          <p:cNvPr id="1026" name="Picture 2" descr="C:\Users\Milena\Desktop\2011-11-25 gandiová\gandiová 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212976"/>
            <a:ext cx="2808312" cy="273630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sz="3000" dirty="0" smtClean="0"/>
              <a:t>Zdroj:</a:t>
            </a:r>
          </a:p>
          <a:p>
            <a:pPr>
              <a:buNone/>
            </a:pPr>
            <a:r>
              <a:rPr lang="cs-CZ" sz="3000" dirty="0" smtClean="0"/>
              <a:t>Vlastní tvorba</a:t>
            </a:r>
          </a:p>
          <a:p>
            <a:pPr>
              <a:buNone/>
            </a:pPr>
            <a:r>
              <a:rPr lang="cs-CZ" sz="3000" dirty="0" smtClean="0"/>
              <a:t>Citace:</a:t>
            </a:r>
          </a:p>
          <a:p>
            <a:pPr>
              <a:buNone/>
            </a:pPr>
            <a:r>
              <a:rPr lang="cs-CZ" sz="3000" dirty="0" smtClean="0"/>
              <a:t>Soubor:</a:t>
            </a:r>
            <a:r>
              <a:rPr lang="cs-CZ" sz="3000" dirty="0" err="1" smtClean="0"/>
              <a:t>Colonization</a:t>
            </a:r>
            <a:r>
              <a:rPr lang="cs-CZ" sz="3000" dirty="0" smtClean="0"/>
              <a:t> 1945.png. In </a:t>
            </a:r>
            <a:r>
              <a:rPr lang="cs-CZ" sz="3000" i="1" dirty="0" err="1" smtClean="0"/>
              <a:t>Wikipedia</a:t>
            </a:r>
            <a:r>
              <a:rPr lang="cs-CZ" sz="3000" i="1" dirty="0" smtClean="0"/>
              <a:t> : </a:t>
            </a:r>
            <a:r>
              <a:rPr lang="cs-CZ" sz="3000" i="1" dirty="0" err="1" smtClean="0"/>
              <a:t>the</a:t>
            </a:r>
            <a:r>
              <a:rPr lang="cs-CZ" sz="3000" i="1" dirty="0" smtClean="0"/>
              <a:t> free </a:t>
            </a:r>
            <a:r>
              <a:rPr lang="cs-CZ" sz="3000" i="1" dirty="0" err="1" smtClean="0"/>
              <a:t>encyclopedia</a:t>
            </a:r>
            <a:r>
              <a:rPr lang="cs-CZ" sz="3000" dirty="0" smtClean="0"/>
              <a:t> [online]. St. </a:t>
            </a:r>
            <a:r>
              <a:rPr lang="cs-CZ" sz="3000" dirty="0" err="1" smtClean="0"/>
              <a:t>Petersburg</a:t>
            </a:r>
            <a:r>
              <a:rPr lang="cs-CZ" sz="3000" dirty="0" smtClean="0"/>
              <a:t> (Florida) : </a:t>
            </a:r>
            <a:r>
              <a:rPr lang="cs-CZ" sz="3000" dirty="0" err="1" smtClean="0"/>
              <a:t>Wikipedia</a:t>
            </a:r>
            <a:r>
              <a:rPr lang="cs-CZ" sz="3000" dirty="0" smtClean="0"/>
              <a:t> </a:t>
            </a:r>
            <a:r>
              <a:rPr lang="cs-CZ" sz="3000" dirty="0" err="1" smtClean="0"/>
              <a:t>Foundation</a:t>
            </a:r>
            <a:r>
              <a:rPr lang="cs-CZ" sz="3000" dirty="0" smtClean="0"/>
              <a:t>, 9.9.2011 [cit. 2011-11-29]. Dostupné z WWW: &lt;http://cs.wikipedia.org/wiki/Soubor:Colonization_1945.png&gt;.</a:t>
            </a:r>
          </a:p>
          <a:p>
            <a:pPr>
              <a:buNone/>
            </a:pPr>
            <a:endParaRPr lang="cs-CZ" sz="3000" dirty="0" smtClean="0"/>
          </a:p>
          <a:p>
            <a:pPr>
              <a:buNone/>
            </a:pPr>
            <a:r>
              <a:rPr lang="cs-CZ" sz="3000" dirty="0" smtClean="0"/>
              <a:t> VÁLKOVÁPRAHA, Veronika. </a:t>
            </a:r>
            <a:r>
              <a:rPr lang="cs-CZ" sz="3000" i="1" dirty="0" smtClean="0"/>
              <a:t>Dějepis 9 pro základní školy : nejnovější dějiny</a:t>
            </a:r>
            <a:r>
              <a:rPr lang="cs-CZ" sz="3000" dirty="0" smtClean="0"/>
              <a:t>. 1. vydání.    </a:t>
            </a:r>
          </a:p>
          <a:p>
            <a:pPr>
              <a:buNone/>
            </a:pPr>
            <a:r>
              <a:rPr lang="cs-CZ" sz="3000" dirty="0" smtClean="0"/>
              <a:t>            Praha : </a:t>
            </a:r>
            <a:r>
              <a:rPr lang="cs-CZ" sz="3000" dirty="0" err="1" smtClean="0"/>
              <a:t>Spn</a:t>
            </a:r>
            <a:r>
              <a:rPr lang="cs-CZ" sz="3000" dirty="0" smtClean="0"/>
              <a:t>, 2009. 159 s.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Anotace:</a:t>
            </a:r>
          </a:p>
          <a:p>
            <a:pPr>
              <a:buNone/>
            </a:pPr>
            <a:r>
              <a:rPr lang="cs-CZ" dirty="0" smtClean="0"/>
              <a:t>Žáci se seznámí se situací v bývalých kolonií po druhé světové válce. Pochopí vývoj těchto zemí. Naučí se pracovat </a:t>
            </a:r>
            <a:r>
              <a:rPr lang="cs-CZ" smtClean="0"/>
              <a:t>s termíny.</a:t>
            </a:r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59</TotalTime>
  <Words>389</Words>
  <Application>Microsoft Office PowerPoint</Application>
  <PresentationFormat>Předvádění na obrazovce (4:3)</PresentationFormat>
  <Paragraphs>69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Dekolonizace</vt:lpstr>
      <vt:lpstr>Světové kolonie v roce 1945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Milena</dc:creator>
  <cp:lastModifiedBy>NB</cp:lastModifiedBy>
  <cp:revision>18</cp:revision>
  <dcterms:created xsi:type="dcterms:W3CDTF">2011-11-29T06:25:39Z</dcterms:created>
  <dcterms:modified xsi:type="dcterms:W3CDTF">2012-03-25T17:43:55Z</dcterms:modified>
</cp:coreProperties>
</file>