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A5D5FB-9DE9-4D49-8B51-2E41EA59A9D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8CD94-68C1-48DA-BE50-8D807E0B8C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962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8CD94-68C1-48DA-BE50-8D807E0B8C4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7A84A-DFB0-4717-8FA7-15417FA097A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55C17-78BC-43D5-9474-1EC47A70D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381328"/>
            <a:ext cx="1653952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403648" y="6453336"/>
            <a:ext cx="2592288" cy="72008"/>
          </a:xfrm>
        </p:spPr>
        <p:txBody>
          <a:bodyPr>
            <a:normAutofit fontScale="25000" lnSpcReduction="20000"/>
          </a:bodyPr>
          <a:lstStyle/>
          <a:p>
            <a:endParaRPr lang="cs-CZ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5904656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805810"/>
              </p:ext>
            </p:extLst>
          </p:nvPr>
        </p:nvGraphicFramePr>
        <p:xfrm>
          <a:off x="1187624" y="2276872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21716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23.2.2012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dějiny –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Evropská integrace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integrace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Po 2. světové válce se západní státy rozhodly pro větší spolupráci, aby odvrátily případný konflikt.</a:t>
            </a:r>
          </a:p>
          <a:p>
            <a:pPr>
              <a:buNone/>
            </a:pPr>
            <a:r>
              <a:rPr lang="cs-CZ" dirty="0" smtClean="0"/>
              <a:t>Západní Německo se do spolupráce zapojilo, neboť se distancovalo od své nacistické minulosti.</a:t>
            </a:r>
          </a:p>
          <a:p>
            <a:pPr>
              <a:buNone/>
            </a:pPr>
            <a:r>
              <a:rPr lang="cs-CZ" dirty="0" smtClean="0"/>
              <a:t>Již v 50.letech se Francie, Velká Británie a Německo staly ekonomicky nejsilnějšími státy západní Evropy.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V roce 1949 vzniká NATO ( Severoatlantická aliance).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NATO bylo vojenské seskupení západních evropských států a USA.</a:t>
            </a:r>
          </a:p>
          <a:p>
            <a:pPr>
              <a:buNone/>
            </a:pPr>
            <a:r>
              <a:rPr lang="cs-CZ" dirty="0" smtClean="0"/>
              <a:t>V roce 1949 vzniká také Rada Evropy, která podporovala kulturní, sociální, vědeckou a jinou spolupráci  evropských států. Zabývá se také lidskými právy a právy menšin. Její sídlo je ve Štrasburku.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Další organizace:</a:t>
            </a:r>
          </a:p>
          <a:p>
            <a:pPr>
              <a:buNone/>
            </a:pPr>
            <a:r>
              <a:rPr lang="cs-CZ" dirty="0" smtClean="0"/>
              <a:t>1958 – EURATOM-Evropské společenství pro atomovou energii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EHS-Evropské hospodářské společenství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cíl:  vytvořit společný trh, volný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pohyb kapitálu a pracovních sil, společná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celní politika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1967 – sloučením těchto a dalších organizací vznikla Evropská společenství, z nichž se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v roce 1993 stala EVROPSKÁ UNIE</a:t>
            </a:r>
            <a:endParaRPr lang="cs-CZ" dirty="0"/>
          </a:p>
        </p:txBody>
      </p:sp>
      <p:pic>
        <p:nvPicPr>
          <p:cNvPr id="1026" name="Picture 2" descr="C:\Users\Milena\Desktop\2011-11-25 eu\eu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3429000"/>
            <a:ext cx="3096343" cy="18002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Hlavní instituce Evropské unie: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tvoří ji: nejvyšší představitelé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členských států EU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funkce: vrcholný politický orgán,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určuje politické směřování EU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99792" y="2132856"/>
            <a:ext cx="25922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EVROPSKÁ RADA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443711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EVROPSKÁ KOMISE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47864" y="443711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EVROPSKÝ PARLAMENT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88024" y="551723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EVROPSKÝ ÚČETNÍ DVŮR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940152" y="443711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RADA EVROPSKÉ UNIE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691680" y="551723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EVROPSKÝ SOUDNÍ DVŮR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Jednací sál Evropského parlamentu v Bruselu.</a:t>
            </a:r>
            <a:endParaRPr lang="cs-CZ" dirty="0"/>
          </a:p>
        </p:txBody>
      </p:sp>
      <p:pic>
        <p:nvPicPr>
          <p:cNvPr id="3074" name="Picture 2" descr="C:\Users\Milena\Desktop\2011-11-25 budovy eu\budovy eu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378075"/>
            <a:ext cx="7056783" cy="357120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/>
              <a:t>VÁLKOVÁPRAHA, Veronika. </a:t>
            </a:r>
            <a:r>
              <a:rPr lang="cs-CZ" i="1" dirty="0"/>
              <a:t>Dějepis 9 pro základní školy : nejnovější dějiny</a:t>
            </a:r>
            <a:r>
              <a:rPr lang="cs-CZ" dirty="0"/>
              <a:t>. 1. vydání. Praha : </a:t>
            </a:r>
            <a:r>
              <a:rPr lang="cs-CZ" dirty="0" err="1"/>
              <a:t>Spn</a:t>
            </a:r>
            <a:r>
              <a:rPr lang="cs-CZ" dirty="0"/>
              <a:t>, 2009. 159 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procesem vzniku EU, důvody a její strukturou.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291</Words>
  <Application>Microsoft Office PowerPoint</Application>
  <PresentationFormat>Předvádění na obrazovce (4:3)</PresentationFormat>
  <Paragraphs>51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Evropská integrace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11</cp:revision>
  <dcterms:created xsi:type="dcterms:W3CDTF">2011-11-27T17:33:59Z</dcterms:created>
  <dcterms:modified xsi:type="dcterms:W3CDTF">2012-02-28T08:23:33Z</dcterms:modified>
</cp:coreProperties>
</file>