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55B84B-594F-4599-91DE-CB700815355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44862C-4C79-4DC3-8562-4CBBCDD724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182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44862C-4C79-4DC3-8562-4CBBCDD724E2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44862C-4C79-4DC3-8562-4CBBCDD724E2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44862C-4C79-4DC3-8562-4CBBCDD724E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44862C-4C79-4DC3-8562-4CBBCDD724E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44862C-4C79-4DC3-8562-4CBBCDD724E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44862C-4C79-4DC3-8562-4CBBCDD724E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44862C-4C79-4DC3-8562-4CBBCDD724E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44862C-4C79-4DC3-8562-4CBBCDD724E2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44862C-4C79-4DC3-8562-4CBBCDD724E2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44862C-4C79-4DC3-8562-4CBBCDD724E2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44862C-4C79-4DC3-8562-4CBBCDD724E2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AA7FD-CA7C-4200-9B54-93A0193697A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7655139-C651-4F60-9C19-5939B1D11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AA7FD-CA7C-4200-9B54-93A0193697A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7655139-C651-4F60-9C19-5939B1D11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AA7FD-CA7C-4200-9B54-93A0193697A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55139-C651-4F60-9C19-5939B1D11B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AA7FD-CA7C-4200-9B54-93A0193697A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55139-C651-4F60-9C19-5939B1D11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AA7FD-CA7C-4200-9B54-93A0193697A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7655139-C651-4F60-9C19-5939B1D11B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AA7FD-CA7C-4200-9B54-93A0193697A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55139-C651-4F60-9C19-5939B1D11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AA7FD-CA7C-4200-9B54-93A0193697A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55139-C651-4F60-9C19-5939B1D11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AA7FD-CA7C-4200-9B54-93A0193697A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55139-C651-4F60-9C19-5939B1D11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AA7FD-CA7C-4200-9B54-93A0193697A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55139-C651-4F60-9C19-5939B1D11B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AA7FD-CA7C-4200-9B54-93A0193697A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55139-C651-4F60-9C19-5939B1D11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AA7FD-CA7C-4200-9B54-93A0193697A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55139-C651-4F60-9C19-5939B1D11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BFAA7FD-CA7C-4200-9B54-93A0193697A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7655139-C651-4F60-9C19-5939B1D11B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6453336"/>
            <a:ext cx="7503368" cy="72007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Vina 2. století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81000" y="6237312"/>
            <a:ext cx="6207224" cy="14401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7" y="404664"/>
            <a:ext cx="612068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2795446"/>
              </p:ext>
            </p:extLst>
          </p:nvPr>
        </p:nvGraphicFramePr>
        <p:xfrm>
          <a:off x="611560" y="2276872"/>
          <a:ext cx="7776864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82296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82296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28.2.2012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VY_32_INOVACE_19_DĚJEPIS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82296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Nejnovější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dějiny – Opakování-2. polovina 20.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století   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Opakování-2.polovina 20.století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b="1" dirty="0" smtClean="0"/>
              <a:t>1. Vysvětli pojmy:</a:t>
            </a:r>
          </a:p>
          <a:p>
            <a:pPr marL="514350" indent="-514350">
              <a:buNone/>
            </a:pPr>
            <a:r>
              <a:rPr lang="cs-CZ" dirty="0" smtClean="0"/>
              <a:t>Samizdat</a:t>
            </a:r>
          </a:p>
          <a:p>
            <a:pPr marL="514350" indent="-514350">
              <a:buNone/>
            </a:pPr>
            <a:r>
              <a:rPr lang="cs-CZ" dirty="0" smtClean="0"/>
              <a:t>Privatizace</a:t>
            </a:r>
          </a:p>
          <a:p>
            <a:pPr marL="514350" indent="-514350">
              <a:buNone/>
            </a:pPr>
            <a:r>
              <a:rPr lang="cs-CZ" dirty="0" smtClean="0"/>
              <a:t>Restituce</a:t>
            </a:r>
          </a:p>
          <a:p>
            <a:pPr marL="514350" indent="-514350">
              <a:buNone/>
            </a:pPr>
            <a:r>
              <a:rPr lang="cs-CZ" dirty="0" smtClean="0"/>
              <a:t>Agent</a:t>
            </a:r>
          </a:p>
          <a:p>
            <a:pPr marL="514350" indent="-514350">
              <a:buNone/>
            </a:pPr>
            <a:r>
              <a:rPr lang="cs-CZ" dirty="0" smtClean="0"/>
              <a:t>Kontrarevoluce</a:t>
            </a:r>
          </a:p>
          <a:p>
            <a:pPr marL="514350" indent="-514350">
              <a:buNone/>
            </a:pPr>
            <a:r>
              <a:rPr lang="cs-CZ" dirty="0" smtClean="0"/>
              <a:t>Rehabilitace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Řešení: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Samizdat </a:t>
            </a:r>
            <a:r>
              <a:rPr lang="cs-CZ" dirty="0" smtClean="0"/>
              <a:t>–nelegální tiskovina vydávaná tajně disidenty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Privatizace</a:t>
            </a:r>
            <a:r>
              <a:rPr lang="cs-CZ" dirty="0" smtClean="0"/>
              <a:t>-převod státního majetku do soukromých rukou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Restituce</a:t>
            </a:r>
            <a:r>
              <a:rPr lang="cs-CZ" dirty="0" smtClean="0"/>
              <a:t>-navrácení majetku neprávem zabaveného do rukou původních majitelů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Agent</a:t>
            </a:r>
            <a:r>
              <a:rPr lang="cs-CZ" dirty="0" smtClean="0"/>
              <a:t>-vyzvědač, špion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Kontrarevoluce</a:t>
            </a:r>
            <a:r>
              <a:rPr lang="cs-CZ" dirty="0" smtClean="0"/>
              <a:t>-politické úsilí o obnovení předrevolučních poměrů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Rehabilitace</a:t>
            </a:r>
            <a:r>
              <a:rPr lang="cs-CZ" dirty="0" smtClean="0"/>
              <a:t>-navrácení dobré pověsti, společenského postavení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2. Spoj rok a událost:</a:t>
            </a:r>
          </a:p>
          <a:p>
            <a:pPr>
              <a:buNone/>
            </a:pPr>
            <a:r>
              <a:rPr lang="cs-CZ" dirty="0" smtClean="0"/>
              <a:t>1990</a:t>
            </a:r>
          </a:p>
          <a:p>
            <a:pPr>
              <a:buNone/>
            </a:pPr>
            <a:r>
              <a:rPr lang="cs-CZ" dirty="0" smtClean="0"/>
              <a:t>1991</a:t>
            </a:r>
          </a:p>
          <a:p>
            <a:pPr>
              <a:buNone/>
            </a:pPr>
            <a:r>
              <a:rPr lang="cs-CZ" dirty="0" smtClean="0"/>
              <a:t>1993</a:t>
            </a:r>
          </a:p>
          <a:p>
            <a:pPr>
              <a:buNone/>
            </a:pPr>
            <a:r>
              <a:rPr lang="cs-CZ" dirty="0" smtClean="0"/>
              <a:t>2004</a:t>
            </a:r>
          </a:p>
          <a:p>
            <a:pPr>
              <a:buNone/>
            </a:pPr>
            <a:r>
              <a:rPr lang="cs-CZ" dirty="0" smtClean="0"/>
              <a:t>1968</a:t>
            </a:r>
          </a:p>
          <a:p>
            <a:pPr>
              <a:buNone/>
            </a:pPr>
            <a:r>
              <a:rPr lang="cs-CZ" dirty="0" smtClean="0"/>
              <a:t>1999</a:t>
            </a:r>
          </a:p>
          <a:p>
            <a:pPr>
              <a:buNone/>
            </a:pPr>
            <a:r>
              <a:rPr lang="cs-CZ" dirty="0" smtClean="0"/>
              <a:t>Vznik ČR, vstup ČR do NATO, vstup ČR do EU,</a:t>
            </a:r>
          </a:p>
          <a:p>
            <a:pPr>
              <a:buNone/>
            </a:pPr>
            <a:r>
              <a:rPr lang="cs-CZ" dirty="0" smtClean="0"/>
              <a:t> sjednocení Německa, Pražské jaro, odchod</a:t>
            </a:r>
          </a:p>
          <a:p>
            <a:pPr>
              <a:buNone/>
            </a:pPr>
            <a:r>
              <a:rPr lang="cs-CZ" dirty="0" smtClean="0"/>
              <a:t>sovětských vojsk z Československa	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Řešení:</a:t>
            </a:r>
          </a:p>
          <a:p>
            <a:pPr>
              <a:buNone/>
            </a:pPr>
            <a:r>
              <a:rPr lang="cs-CZ" dirty="0" smtClean="0"/>
              <a:t>1990 - sjednocení Německa</a:t>
            </a:r>
          </a:p>
          <a:p>
            <a:pPr>
              <a:buNone/>
            </a:pPr>
            <a:r>
              <a:rPr lang="cs-CZ" dirty="0" smtClean="0"/>
              <a:t>1991- odchod sovětských vojsk z Československa</a:t>
            </a:r>
          </a:p>
          <a:p>
            <a:pPr>
              <a:buNone/>
            </a:pPr>
            <a:r>
              <a:rPr lang="cs-CZ" dirty="0" smtClean="0"/>
              <a:t>1993- vznik ČR</a:t>
            </a:r>
          </a:p>
          <a:p>
            <a:pPr>
              <a:buNone/>
            </a:pPr>
            <a:r>
              <a:rPr lang="cs-CZ" dirty="0" smtClean="0"/>
              <a:t>2004- vstup ČR do EU</a:t>
            </a:r>
          </a:p>
          <a:p>
            <a:pPr>
              <a:buNone/>
            </a:pPr>
            <a:r>
              <a:rPr lang="cs-CZ" dirty="0" smtClean="0"/>
              <a:t>1968- Pražské jaro</a:t>
            </a:r>
          </a:p>
          <a:p>
            <a:pPr>
              <a:buNone/>
            </a:pPr>
            <a:r>
              <a:rPr lang="cs-CZ" dirty="0" smtClean="0"/>
              <a:t>1999- vstup ČR do NATO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3. Vytvoř správné dvojice:</a:t>
            </a:r>
          </a:p>
          <a:p>
            <a:pPr>
              <a:buNone/>
            </a:pPr>
            <a:r>
              <a:rPr lang="cs-CZ" dirty="0" smtClean="0"/>
              <a:t>M. </a:t>
            </a:r>
            <a:r>
              <a:rPr lang="cs-CZ" dirty="0" err="1" smtClean="0"/>
              <a:t>Gorbačov</a:t>
            </a:r>
            <a:r>
              <a:rPr lang="cs-CZ" dirty="0" smtClean="0"/>
              <a:t>                    reformní komunista</a:t>
            </a:r>
          </a:p>
          <a:p>
            <a:pPr marL="514350" indent="-514350">
              <a:buNone/>
            </a:pPr>
            <a:r>
              <a:rPr lang="cs-CZ" dirty="0" smtClean="0"/>
              <a:t>A. </a:t>
            </a:r>
            <a:r>
              <a:rPr lang="cs-CZ" dirty="0" err="1" smtClean="0"/>
              <a:t>Dubček</a:t>
            </a:r>
            <a:r>
              <a:rPr lang="cs-CZ" dirty="0" smtClean="0"/>
              <a:t>                        prezident USA</a:t>
            </a:r>
          </a:p>
          <a:p>
            <a:pPr marL="514350" indent="-514350">
              <a:buNone/>
            </a:pPr>
            <a:r>
              <a:rPr lang="cs-CZ" dirty="0" smtClean="0"/>
              <a:t>M. Jakeš                           poslední komunistický </a:t>
            </a:r>
          </a:p>
          <a:p>
            <a:pPr marL="514350" indent="-514350">
              <a:buNone/>
            </a:pPr>
            <a:r>
              <a:rPr lang="cs-CZ" dirty="0" smtClean="0"/>
              <a:t>                                          prezident</a:t>
            </a:r>
          </a:p>
          <a:p>
            <a:pPr marL="514350" indent="-514350">
              <a:buNone/>
            </a:pPr>
            <a:r>
              <a:rPr lang="cs-CZ" dirty="0" smtClean="0"/>
              <a:t>J.B. Tito                             přestavba</a:t>
            </a:r>
          </a:p>
          <a:p>
            <a:pPr marL="514350" indent="-514350">
              <a:buNone/>
            </a:pPr>
            <a:r>
              <a:rPr lang="cs-CZ" dirty="0" smtClean="0"/>
              <a:t>G. Husák                           prosovětský komunista</a:t>
            </a:r>
          </a:p>
          <a:p>
            <a:pPr marL="514350" indent="-514350">
              <a:buNone/>
            </a:pPr>
            <a:r>
              <a:rPr lang="cs-CZ" dirty="0" smtClean="0"/>
              <a:t>R. Reagan                         prezident Jugoslávie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Řešení: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M. </a:t>
            </a:r>
            <a:r>
              <a:rPr lang="cs-CZ" dirty="0" err="1" smtClean="0">
                <a:solidFill>
                  <a:srgbClr val="FF0000"/>
                </a:solidFill>
              </a:rPr>
              <a:t>Gorbačov</a:t>
            </a:r>
            <a:r>
              <a:rPr lang="cs-CZ" dirty="0" smtClean="0">
                <a:solidFill>
                  <a:srgbClr val="FF0000"/>
                </a:solidFill>
              </a:rPr>
              <a:t>                   </a:t>
            </a:r>
            <a:r>
              <a:rPr lang="cs-CZ" dirty="0" smtClean="0">
                <a:solidFill>
                  <a:schemeClr val="tx2"/>
                </a:solidFill>
              </a:rPr>
              <a:t>reformní komunista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tx2"/>
                </a:solidFill>
              </a:rPr>
              <a:t>A. </a:t>
            </a:r>
            <a:r>
              <a:rPr lang="cs-CZ" dirty="0" err="1" smtClean="0">
                <a:solidFill>
                  <a:schemeClr val="tx2"/>
                </a:solidFill>
              </a:rPr>
              <a:t>Dubček</a:t>
            </a:r>
            <a:r>
              <a:rPr lang="cs-CZ" dirty="0" smtClean="0">
                <a:solidFill>
                  <a:schemeClr val="tx2"/>
                </a:solidFill>
              </a:rPr>
              <a:t>                        </a:t>
            </a:r>
            <a:r>
              <a:rPr lang="cs-CZ" dirty="0" smtClean="0">
                <a:solidFill>
                  <a:srgbClr val="7030A0"/>
                </a:solidFill>
              </a:rPr>
              <a:t>prezident USA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B050"/>
                </a:solidFill>
              </a:rPr>
              <a:t>M. Jakeš                            </a:t>
            </a:r>
            <a:r>
              <a:rPr lang="cs-CZ" dirty="0" smtClean="0"/>
              <a:t>poslední komunistický </a:t>
            </a:r>
          </a:p>
          <a:p>
            <a:pPr marL="514350" indent="-514350">
              <a:buNone/>
            </a:pPr>
            <a:r>
              <a:rPr lang="cs-CZ" dirty="0" smtClean="0"/>
              <a:t>                                           prezident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C00000"/>
                </a:solidFill>
              </a:rPr>
              <a:t>J.B. Tito                            </a:t>
            </a:r>
            <a:r>
              <a:rPr lang="cs-CZ" dirty="0" smtClean="0">
                <a:solidFill>
                  <a:srgbClr val="FF0000"/>
                </a:solidFill>
              </a:rPr>
              <a:t> přestavba</a:t>
            </a:r>
          </a:p>
          <a:p>
            <a:pPr marL="514350" indent="-514350">
              <a:buNone/>
            </a:pPr>
            <a:r>
              <a:rPr lang="cs-CZ" dirty="0" smtClean="0"/>
              <a:t>G. Husák                            </a:t>
            </a:r>
            <a:r>
              <a:rPr lang="cs-CZ" dirty="0" smtClean="0">
                <a:solidFill>
                  <a:srgbClr val="00B050"/>
                </a:solidFill>
              </a:rPr>
              <a:t>prosovětský komunista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7030A0"/>
                </a:solidFill>
              </a:rPr>
              <a:t>R. Reagan   </a:t>
            </a:r>
            <a:r>
              <a:rPr lang="cs-CZ" dirty="0" smtClean="0"/>
              <a:t>                       </a:t>
            </a:r>
            <a:r>
              <a:rPr lang="cs-CZ" dirty="0" smtClean="0">
                <a:solidFill>
                  <a:srgbClr val="C00000"/>
                </a:solidFill>
              </a:rPr>
              <a:t>prezident Jugoslávie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Dešifruj zkratky:</a:t>
            </a:r>
          </a:p>
          <a:p>
            <a:pPr>
              <a:buNone/>
            </a:pPr>
            <a:r>
              <a:rPr lang="cs-CZ" b="1" dirty="0" smtClean="0"/>
              <a:t>JZD</a:t>
            </a:r>
          </a:p>
          <a:p>
            <a:pPr>
              <a:buNone/>
            </a:pPr>
            <a:r>
              <a:rPr lang="cs-CZ" b="1" dirty="0" smtClean="0"/>
              <a:t>PTP</a:t>
            </a:r>
          </a:p>
          <a:p>
            <a:pPr>
              <a:buNone/>
            </a:pPr>
            <a:r>
              <a:rPr lang="cs-CZ" b="1" dirty="0" err="1" smtClean="0"/>
              <a:t>StB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BSP</a:t>
            </a:r>
          </a:p>
          <a:p>
            <a:pPr>
              <a:buNone/>
            </a:pPr>
            <a:r>
              <a:rPr lang="cs-CZ" b="1" dirty="0" smtClean="0"/>
              <a:t>SSM</a:t>
            </a:r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Řešení:</a:t>
            </a:r>
          </a:p>
          <a:p>
            <a:pPr>
              <a:buNone/>
            </a:pPr>
            <a:r>
              <a:rPr lang="cs-CZ" b="1" dirty="0" smtClean="0"/>
              <a:t>JZD        Jednotné zemědělské družstvo</a:t>
            </a:r>
          </a:p>
          <a:p>
            <a:pPr>
              <a:buNone/>
            </a:pPr>
            <a:r>
              <a:rPr lang="cs-CZ" b="1" dirty="0" smtClean="0"/>
              <a:t>PTP        Pomocné technické prapory</a:t>
            </a:r>
          </a:p>
          <a:p>
            <a:pPr>
              <a:buNone/>
            </a:pPr>
            <a:r>
              <a:rPr lang="cs-CZ" b="1" dirty="0" err="1" smtClean="0"/>
              <a:t>StB</a:t>
            </a:r>
            <a:r>
              <a:rPr lang="cs-CZ" b="1" dirty="0" smtClean="0"/>
              <a:t>        Státní bezpečnost</a:t>
            </a:r>
          </a:p>
          <a:p>
            <a:pPr>
              <a:buNone/>
            </a:pPr>
            <a:r>
              <a:rPr lang="cs-CZ" b="1" dirty="0" smtClean="0"/>
              <a:t>BSP       Brigáda socialistické práce</a:t>
            </a:r>
          </a:p>
          <a:p>
            <a:pPr>
              <a:buNone/>
            </a:pPr>
            <a:r>
              <a:rPr lang="cs-CZ" b="1" dirty="0" smtClean="0"/>
              <a:t>SSM       Svaz socialistické mládeže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si ověří znalost pojmů a klíčových roků z období hroucení komunistických režimů.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52</TotalTime>
  <Words>301</Words>
  <Application>Microsoft Office PowerPoint</Application>
  <PresentationFormat>Předvádění na obrazovce (4:3)</PresentationFormat>
  <Paragraphs>82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Vina 2. století</vt:lpstr>
      <vt:lpstr> Opakování-2.polovina 20.století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Vesna202261</cp:lastModifiedBy>
  <cp:revision>12</cp:revision>
  <dcterms:created xsi:type="dcterms:W3CDTF">2011-12-01T17:35:39Z</dcterms:created>
  <dcterms:modified xsi:type="dcterms:W3CDTF">2012-02-28T08:24:55Z</dcterms:modified>
</cp:coreProperties>
</file>