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2" r:id="rId3"/>
    <p:sldId id="257" r:id="rId4"/>
    <p:sldId id="259" r:id="rId5"/>
    <p:sldId id="261" r:id="rId6"/>
    <p:sldId id="258" r:id="rId7"/>
    <p:sldId id="256" r:id="rId8"/>
    <p:sldId id="260" r:id="rId9"/>
    <p:sldId id="262" r:id="rId10"/>
    <p:sldId id="263" r:id="rId11"/>
    <p:sldId id="265" r:id="rId12"/>
    <p:sldId id="264" r:id="rId13"/>
    <p:sldId id="268" r:id="rId14"/>
    <p:sldId id="266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9B4E3"/>
    <a:srgbClr val="8EACDE"/>
    <a:srgbClr val="3399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0EB22-0A7A-4D41-908B-892E67DEBA9D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2B7AC-5257-4230-B6C4-1422E52F9F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0EB22-0A7A-4D41-908B-892E67DEBA9D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2B7AC-5257-4230-B6C4-1422E52F9F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0EB22-0A7A-4D41-908B-892E67DEBA9D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2B7AC-5257-4230-B6C4-1422E52F9F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0EB22-0A7A-4D41-908B-892E67DEBA9D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2B7AC-5257-4230-B6C4-1422E52F9F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0EB22-0A7A-4D41-908B-892E67DEBA9D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2B7AC-5257-4230-B6C4-1422E52F9F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0EB22-0A7A-4D41-908B-892E67DEBA9D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2B7AC-5257-4230-B6C4-1422E52F9F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0EB22-0A7A-4D41-908B-892E67DEBA9D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2B7AC-5257-4230-B6C4-1422E52F9F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0EB22-0A7A-4D41-908B-892E67DEBA9D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2B7AC-5257-4230-B6C4-1422E52F9F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0EB22-0A7A-4D41-908B-892E67DEBA9D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2B7AC-5257-4230-B6C4-1422E52F9F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0EB22-0A7A-4D41-908B-892E67DEBA9D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2B7AC-5257-4230-B6C4-1422E52F9F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0EB22-0A7A-4D41-908B-892E67DEBA9D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2B7AC-5257-4230-B6C4-1422E52F9F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60EB22-0A7A-4D41-908B-892E67DEBA9D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F2B7AC-5257-4230-B6C4-1422E52F9F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36639512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Lenka</a:t>
                      </a:r>
                      <a:r>
                        <a:rPr lang="cs-CZ" sz="2400" baseline="0" dirty="0" smtClean="0"/>
                        <a:t> Zlámalová</a:t>
                      </a:r>
                    </a:p>
                    <a:p>
                      <a:r>
                        <a:rPr lang="cs-CZ" sz="2400" b="1" baseline="0" dirty="0" smtClean="0"/>
                        <a:t>Datum:  </a:t>
                      </a:r>
                      <a:r>
                        <a:rPr lang="cs-CZ" sz="2400" b="0" baseline="0" dirty="0" smtClean="0"/>
                        <a:t>9.1.2012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VY_32_INOVACE_13_ČESKÝ</a:t>
                      </a:r>
                      <a:r>
                        <a:rPr lang="cs-CZ" sz="2400" baseline="0" smtClean="0"/>
                        <a:t>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Druhy</a:t>
                      </a:r>
                      <a:r>
                        <a:rPr lang="cs-CZ" sz="2400" b="0" baseline="0" dirty="0" smtClean="0"/>
                        <a:t> slov - Číslovky-úvod</a:t>
                      </a:r>
                      <a:r>
                        <a:rPr lang="cs-CZ" sz="2400" baseline="0" dirty="0" smtClean="0"/>
                        <a:t>  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2.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Tento výukový materiál je určen jako: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úvodní hodina do učiva o číslovkách</a:t>
            </a:r>
          </a:p>
          <a:p>
            <a:pPr>
              <a:defRPr/>
            </a:pPr>
            <a:r>
              <a:rPr lang="cs-CZ" dirty="0" smtClean="0"/>
              <a:t>opakovací hodina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Je určen především k frontální práci (společné práci učitele a žáků)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   při vyučování.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Předpokládá se, že si učitel neustále ověřuje pochopení učiva doplňujícími  dotazy, rozšiřujícími úkoly k tématu.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Na tento materiál navazují materiály určené k procvičení učiva, osvojení si učiva, které jsou určené hlavně k samostatné práci žáků.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Návštěvy s </a:t>
            </a:r>
            <a:r>
              <a:rPr lang="cs-CZ" dirty="0" err="1" smtClean="0"/>
              <a:t>Alíkem</a:t>
            </a:r>
            <a:endParaRPr lang="cs-CZ" dirty="0"/>
          </a:p>
        </p:txBody>
      </p:sp>
      <p:pic>
        <p:nvPicPr>
          <p:cNvPr id="4098" name="Picture 2" descr="C:\Users\speczs.cz1\AppData\Local\Microsoft\Windows\Temporary Internet Files\Content.IE5\KPGKIWEI\MP9004465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59" y="1785926"/>
            <a:ext cx="3890665" cy="43402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2212" y="3929066"/>
            <a:ext cx="2261788" cy="2928934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428596" y="571480"/>
            <a:ext cx="5915060" cy="3643338"/>
          </a:xfrm>
          <a:prstGeom prst="wedgeEllipseCallout">
            <a:avLst>
              <a:gd name="adj1" fmla="val 67672"/>
              <a:gd name="adj2" fmla="val 7066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Dobrý den, děti!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Už se těším na další návštěvu!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Kam půjdeme dnes?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Číslovky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857232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dirty="0" smtClean="0"/>
              <a:t>Číslovky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976" y="292893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j</a:t>
            </a:r>
            <a:r>
              <a:rPr lang="cs-CZ" dirty="0" smtClean="0">
                <a:solidFill>
                  <a:schemeClr val="tx1"/>
                </a:solidFill>
              </a:rPr>
              <a:t>sou slova , která vyjadřují počet nebo pořadí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2212" y="3929066"/>
            <a:ext cx="2261788" cy="29289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NB\AppData\Local\Microsoft\Windows\Temporary Internet Files\Content.IE5\S7687CZ2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1187624" y="1340768"/>
            <a:ext cx="867544" cy="867544"/>
          </a:xfrm>
          <a:prstGeom prst="rect">
            <a:avLst/>
          </a:prstGeom>
          <a:noFill/>
        </p:spPr>
      </p:pic>
      <p:pic>
        <p:nvPicPr>
          <p:cNvPr id="5" name="Picture 2" descr="C:\Users\NB\AppData\Local\Microsoft\Windows\Temporary Internet Files\Content.IE5\S7687CZ2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1835696" y="2204864"/>
            <a:ext cx="867544" cy="867544"/>
          </a:xfrm>
          <a:prstGeom prst="rect">
            <a:avLst/>
          </a:prstGeom>
          <a:noFill/>
        </p:spPr>
      </p:pic>
      <p:pic>
        <p:nvPicPr>
          <p:cNvPr id="6" name="Picture 2" descr="C:\Users\NB\AppData\Local\Microsoft\Windows\Temporary Internet Files\Content.IE5\S7687CZ2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1835696" y="1340768"/>
            <a:ext cx="867544" cy="867544"/>
          </a:xfrm>
          <a:prstGeom prst="rect">
            <a:avLst/>
          </a:prstGeom>
          <a:noFill/>
        </p:spPr>
      </p:pic>
      <p:pic>
        <p:nvPicPr>
          <p:cNvPr id="7" name="Picture 2" descr="C:\Users\NB\AppData\Local\Microsoft\Windows\Temporary Internet Files\Content.IE5\S7687CZ2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1187624" y="2276872"/>
            <a:ext cx="867544" cy="867544"/>
          </a:xfrm>
          <a:prstGeom prst="rect">
            <a:avLst/>
          </a:prstGeom>
          <a:noFill/>
        </p:spPr>
      </p:pic>
      <p:pic>
        <p:nvPicPr>
          <p:cNvPr id="1027" name="Picture 3" descr="C:\Users\NB\AppData\Local\Microsoft\Windows\Temporary Internet Files\Content.IE5\DE4CGPLA\MC900193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933056"/>
            <a:ext cx="792088" cy="1296144"/>
          </a:xfrm>
          <a:prstGeom prst="rect">
            <a:avLst/>
          </a:prstGeom>
          <a:noFill/>
        </p:spPr>
      </p:pic>
      <p:pic>
        <p:nvPicPr>
          <p:cNvPr id="9" name="Picture 3" descr="C:\Users\NB\AppData\Local\Microsoft\Windows\Temporary Internet Files\Content.IE5\DE4CGPLA\MC900193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3861048"/>
            <a:ext cx="792088" cy="1296144"/>
          </a:xfrm>
          <a:prstGeom prst="rect">
            <a:avLst/>
          </a:prstGeom>
          <a:noFill/>
        </p:spPr>
      </p:pic>
      <p:pic>
        <p:nvPicPr>
          <p:cNvPr id="10" name="Picture 3" descr="C:\Users\NB\AppData\Local\Microsoft\Windows\Temporary Internet Files\Content.IE5\DE4CGPLA\MC900193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3861048"/>
            <a:ext cx="792088" cy="1296144"/>
          </a:xfrm>
          <a:prstGeom prst="rect">
            <a:avLst/>
          </a:prstGeom>
          <a:noFill/>
        </p:spPr>
      </p:pic>
      <p:pic>
        <p:nvPicPr>
          <p:cNvPr id="1028" name="Picture 4" descr="C:\Users\NB\AppData\Local\Microsoft\Windows\Temporary Internet Files\Content.IE5\K0O7W0UI\MC9001935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283968" y="3933056"/>
            <a:ext cx="1073521" cy="1012149"/>
          </a:xfrm>
          <a:prstGeom prst="rect">
            <a:avLst/>
          </a:prstGeom>
          <a:noFill/>
        </p:spPr>
      </p:pic>
      <p:pic>
        <p:nvPicPr>
          <p:cNvPr id="1029" name="Picture 5" descr="C:\Users\NB\AppData\Local\Microsoft\Windows\Temporary Internet Files\Content.IE5\AM1I8PN9\MC9001934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412776"/>
            <a:ext cx="1543706" cy="1296144"/>
          </a:xfrm>
          <a:prstGeom prst="rect">
            <a:avLst/>
          </a:prstGeom>
          <a:noFill/>
        </p:spPr>
      </p:pic>
      <p:pic>
        <p:nvPicPr>
          <p:cNvPr id="1032" name="Picture 8" descr="C:\Users\NB\AppData\Local\Microsoft\Windows\Temporary Internet Files\Content.IE5\G1YMPHGA\MC90007911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312" y="3645024"/>
            <a:ext cx="866404" cy="1102090"/>
          </a:xfrm>
          <a:prstGeom prst="rect">
            <a:avLst/>
          </a:prstGeom>
          <a:noFill/>
        </p:spPr>
      </p:pic>
      <p:pic>
        <p:nvPicPr>
          <p:cNvPr id="19" name="Picture 8" descr="C:\Users\NB\AppData\Local\Microsoft\Windows\Temporary Internet Files\Content.IE5\G1YMPHGA\MC90007911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2636912"/>
            <a:ext cx="1152128" cy="1174098"/>
          </a:xfrm>
          <a:prstGeom prst="rect">
            <a:avLst/>
          </a:prstGeom>
          <a:noFill/>
        </p:spPr>
      </p:pic>
      <p:pic>
        <p:nvPicPr>
          <p:cNvPr id="20" name="Picture 8" descr="C:\Users\NB\AppData\Local\Microsoft\Windows\Temporary Internet Files\Content.IE5\G1YMPHGA\MC90007911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3645024"/>
            <a:ext cx="936104" cy="1102090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2843808" y="2420888"/>
            <a:ext cx="1368152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čtyři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164288" y="1844824"/>
            <a:ext cx="1368152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jedna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355976" y="5157192"/>
            <a:ext cx="1368152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dvě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691680" y="5229200"/>
            <a:ext cx="1368152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tři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732240" y="5157192"/>
            <a:ext cx="1368152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šest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build="p" animBg="1"/>
      <p:bldP spid="22" grpId="0" build="p" animBg="1"/>
      <p:bldP spid="23" grpId="0" build="p" animBg="1"/>
      <p:bldP spid="24" grpId="0" build="p" animBg="1"/>
      <p:bldP spid="25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Kolikátý?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   </a:t>
            </a:r>
          </a:p>
          <a:p>
            <a:pPr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>
              <a:buNone/>
            </a:pP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88224" y="2132856"/>
            <a:ext cx="1418456" cy="698376"/>
          </a:xfrm>
          <a:prstGeom prst="rect">
            <a:avLst/>
          </a:prstGeom>
          <a:solidFill>
            <a:srgbClr val="FFC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první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660232" y="3861048"/>
            <a:ext cx="1440160" cy="69837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třetí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660232" y="5589240"/>
            <a:ext cx="1418456" cy="69837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druhý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7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556792"/>
            <a:ext cx="1397692" cy="170479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</p:pic>
      <p:pic>
        <p:nvPicPr>
          <p:cNvPr id="1027" name="Picture 3" descr="C:\Users\NB\AppData\Local\Microsoft\Windows\Temporary Internet Files\Content.IE5\8P0513AD\MC900329585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844824"/>
            <a:ext cx="1584176" cy="1152128"/>
          </a:xfrm>
          <a:prstGeom prst="rect">
            <a:avLst/>
          </a:prstGeom>
          <a:noFill/>
        </p:spPr>
      </p:pic>
      <p:pic>
        <p:nvPicPr>
          <p:cNvPr id="20" name="Picture 3" descr="C:\Users\NB\AppData\Local\Microsoft\Windows\Temporary Internet Files\Content.IE5\8P0513AD\MC900329585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916832"/>
            <a:ext cx="1584176" cy="1152128"/>
          </a:xfrm>
          <a:prstGeom prst="rect">
            <a:avLst/>
          </a:prstGeom>
          <a:noFill/>
        </p:spPr>
      </p:pic>
      <p:pic>
        <p:nvPicPr>
          <p:cNvPr id="21" name="Picture 3" descr="C:\Users\NB\AppData\Local\Microsoft\Windows\Temporary Internet Files\Content.IE5\8P0513AD\MC900329585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5229200"/>
            <a:ext cx="1584176" cy="1152128"/>
          </a:xfrm>
          <a:prstGeom prst="rect">
            <a:avLst/>
          </a:prstGeom>
          <a:noFill/>
        </p:spPr>
      </p:pic>
      <p:pic>
        <p:nvPicPr>
          <p:cNvPr id="22" name="Picture 3" descr="C:\Users\NB\AppData\Local\Microsoft\Windows\Temporary Internet Files\Content.IE5\8P0513AD\MC900329585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5229200"/>
            <a:ext cx="1584176" cy="1152128"/>
          </a:xfrm>
          <a:prstGeom prst="rect">
            <a:avLst/>
          </a:prstGeom>
          <a:noFill/>
        </p:spPr>
      </p:pic>
      <p:pic>
        <p:nvPicPr>
          <p:cNvPr id="23" name="Picture 3" descr="C:\Users\NB\AppData\Local\Microsoft\Windows\Temporary Internet Files\Content.IE5\8P0513AD\MC900329585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717032"/>
            <a:ext cx="1584176" cy="1152128"/>
          </a:xfrm>
          <a:prstGeom prst="rect">
            <a:avLst/>
          </a:prstGeom>
          <a:noFill/>
        </p:spPr>
      </p:pic>
      <p:pic>
        <p:nvPicPr>
          <p:cNvPr id="24" name="Picture 3" descr="C:\Users\NB\AppData\Local\Microsoft\Windows\Temporary Internet Files\Content.IE5\8P0513AD\MC900329585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645024"/>
            <a:ext cx="1584176" cy="1152128"/>
          </a:xfrm>
          <a:prstGeom prst="rect">
            <a:avLst/>
          </a:prstGeom>
          <a:noFill/>
        </p:spPr>
      </p:pic>
      <p:pic>
        <p:nvPicPr>
          <p:cNvPr id="27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84784"/>
            <a:ext cx="1397692" cy="170479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</p:pic>
      <p:pic>
        <p:nvPicPr>
          <p:cNvPr id="28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4869160"/>
            <a:ext cx="1397692" cy="170479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</p:pic>
      <p:pic>
        <p:nvPicPr>
          <p:cNvPr id="29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212976"/>
            <a:ext cx="1397692" cy="170479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 animBg="1"/>
      <p:bldP spid="15" grpId="0" build="p" animBg="1"/>
      <p:bldP spid="16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Chodím do druhé třídy.</a:t>
            </a:r>
          </a:p>
          <a:p>
            <a:r>
              <a:rPr lang="cs-CZ" dirty="0" smtClean="0"/>
              <a:t>Je mi osm let.</a:t>
            </a:r>
          </a:p>
          <a:p>
            <a:r>
              <a:rPr lang="cs-CZ" dirty="0" smtClean="0"/>
              <a:t>Ráno vstávám v sedm hodin.</a:t>
            </a:r>
          </a:p>
          <a:p>
            <a:r>
              <a:rPr lang="cs-CZ" dirty="0" smtClean="0"/>
              <a:t>V kasičce mám sto korun.</a:t>
            </a:r>
          </a:p>
          <a:p>
            <a:r>
              <a:rPr lang="cs-CZ" dirty="0" smtClean="0"/>
              <a:t>Sedím ve třetí lavici.</a:t>
            </a:r>
          </a:p>
          <a:p>
            <a:r>
              <a:rPr lang="cs-CZ" dirty="0" smtClean="0"/>
              <a:t>Mám troje letní šaty.</a:t>
            </a:r>
          </a:p>
          <a:p>
            <a:r>
              <a:rPr lang="cs-CZ" dirty="0" smtClean="0"/>
              <a:t>Už se těším na deváté narozeniny!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Chodím do </a:t>
            </a:r>
            <a:r>
              <a:rPr lang="cs-CZ" dirty="0" smtClean="0">
                <a:solidFill>
                  <a:srgbClr val="FF0000"/>
                </a:solidFill>
              </a:rPr>
              <a:t>druhé</a:t>
            </a:r>
            <a:r>
              <a:rPr lang="cs-CZ" dirty="0" smtClean="0"/>
              <a:t> třídy.</a:t>
            </a:r>
          </a:p>
          <a:p>
            <a:r>
              <a:rPr lang="cs-CZ" dirty="0" smtClean="0"/>
              <a:t>Je mi </a:t>
            </a:r>
            <a:r>
              <a:rPr lang="cs-CZ" dirty="0" smtClean="0">
                <a:solidFill>
                  <a:srgbClr val="FF0000"/>
                </a:solidFill>
              </a:rPr>
              <a:t>osm</a:t>
            </a:r>
            <a:r>
              <a:rPr lang="cs-CZ" dirty="0" smtClean="0"/>
              <a:t> let.</a:t>
            </a:r>
          </a:p>
          <a:p>
            <a:r>
              <a:rPr lang="cs-CZ" dirty="0" smtClean="0"/>
              <a:t>Ráno vstávám v </a:t>
            </a:r>
            <a:r>
              <a:rPr lang="cs-CZ" dirty="0" smtClean="0">
                <a:solidFill>
                  <a:srgbClr val="FF0000"/>
                </a:solidFill>
              </a:rPr>
              <a:t>sedm</a:t>
            </a:r>
            <a:r>
              <a:rPr lang="cs-CZ" dirty="0" smtClean="0"/>
              <a:t> hodin.</a:t>
            </a:r>
          </a:p>
          <a:p>
            <a:r>
              <a:rPr lang="cs-CZ" dirty="0" smtClean="0"/>
              <a:t>V kasičce mám </a:t>
            </a:r>
            <a:r>
              <a:rPr lang="cs-CZ" dirty="0" smtClean="0">
                <a:solidFill>
                  <a:srgbClr val="FF0000"/>
                </a:solidFill>
              </a:rPr>
              <a:t>sto</a:t>
            </a:r>
            <a:r>
              <a:rPr lang="cs-CZ" dirty="0" smtClean="0"/>
              <a:t> korun.</a:t>
            </a:r>
          </a:p>
          <a:p>
            <a:r>
              <a:rPr lang="cs-CZ" dirty="0" smtClean="0"/>
              <a:t>Sedím ve </a:t>
            </a:r>
            <a:r>
              <a:rPr lang="cs-CZ" dirty="0" smtClean="0">
                <a:solidFill>
                  <a:srgbClr val="FF0000"/>
                </a:solidFill>
              </a:rPr>
              <a:t>třetí</a:t>
            </a:r>
            <a:r>
              <a:rPr lang="cs-CZ" dirty="0" smtClean="0"/>
              <a:t> lavici.</a:t>
            </a:r>
          </a:p>
          <a:p>
            <a:r>
              <a:rPr lang="cs-CZ" dirty="0" smtClean="0"/>
              <a:t>Mám </a:t>
            </a:r>
            <a:r>
              <a:rPr lang="cs-CZ" dirty="0" smtClean="0">
                <a:solidFill>
                  <a:srgbClr val="FF0000"/>
                </a:solidFill>
              </a:rPr>
              <a:t>troje</a:t>
            </a:r>
            <a:r>
              <a:rPr lang="cs-CZ" dirty="0" smtClean="0"/>
              <a:t> letní šaty.</a:t>
            </a:r>
          </a:p>
          <a:p>
            <a:r>
              <a:rPr lang="cs-CZ" dirty="0" smtClean="0"/>
              <a:t>Už se těším na </a:t>
            </a:r>
            <a:r>
              <a:rPr lang="cs-CZ" dirty="0" smtClean="0">
                <a:solidFill>
                  <a:srgbClr val="FF0000"/>
                </a:solidFill>
              </a:rPr>
              <a:t>deváté</a:t>
            </a:r>
            <a:r>
              <a:rPr lang="cs-CZ" dirty="0" smtClean="0"/>
              <a:t> narozeniny!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B0F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6" name="Picture 2" descr="C:\Users\speczs.cz1\AppData\Local\Microsoft\Windows\Temporary Internet Files\Content.IE5\KPGKIWEI\MP9004465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5" y="4725144"/>
            <a:ext cx="1547665" cy="2132857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467544" y="620688"/>
            <a:ext cx="5915060" cy="3643338"/>
          </a:xfrm>
          <a:prstGeom prst="wedgeEllipseCallout">
            <a:avLst>
              <a:gd name="adj1" fmla="val 74093"/>
              <a:gd name="adj2" fmla="val 7452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Ve </a:t>
            </a:r>
            <a:r>
              <a:rPr lang="cs-CZ" sz="2800" dirty="0" smtClean="0">
                <a:solidFill>
                  <a:schemeClr val="tx1"/>
                </a:solidFill>
              </a:rPr>
              <a:t>které </a:t>
            </a:r>
            <a:r>
              <a:rPr lang="cs-CZ" sz="2800" dirty="0" smtClean="0">
                <a:solidFill>
                  <a:schemeClr val="tx1"/>
                </a:solidFill>
              </a:rPr>
              <a:t>písničce se objevují číslovky? Zazpívejte si ji!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B0F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6" name="Picture 2" descr="C:\Users\speczs.cz1\AppData\Local\Microsoft\Windows\Temporary Internet Files\Content.IE5\KPGKIWEI\MP9004465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5" y="4725144"/>
            <a:ext cx="1547665" cy="2132857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467544" y="620688"/>
            <a:ext cx="5915060" cy="3643338"/>
          </a:xfrm>
          <a:prstGeom prst="wedgeEllipseCallout">
            <a:avLst>
              <a:gd name="adj1" fmla="val 74093"/>
              <a:gd name="adj2" fmla="val 7452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Nyní již víme, co jsou číslovky. Můžeme rozsvítit další okénko.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allAtOnce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otevřené galerie Microsoft</a:t>
            </a:r>
          </a:p>
          <a:p>
            <a:pPr>
              <a:buNone/>
            </a:pPr>
            <a:r>
              <a:rPr lang="cs-CZ" dirty="0" smtClean="0"/>
              <a:t>(školou zakoupená licence softwaru)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381</Words>
  <Application>Microsoft Office PowerPoint</Application>
  <PresentationFormat>Předvádění na obrazovce (4:3)</PresentationFormat>
  <Paragraphs>132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Návštěvy s Alíkem</vt:lpstr>
      <vt:lpstr>Snímek 4</vt:lpstr>
      <vt:lpstr>Snímek 5</vt:lpstr>
      <vt:lpstr>Snímek 6</vt:lpstr>
      <vt:lpstr>Číslovky</vt:lpstr>
      <vt:lpstr>Kolik?</vt:lpstr>
      <vt:lpstr>Kolikátý?</vt:lpstr>
      <vt:lpstr>Hledej číslovky</vt:lpstr>
      <vt:lpstr>Hledej číslovky</vt:lpstr>
      <vt:lpstr>Snímek 12</vt:lpstr>
      <vt:lpstr>Snímek 13</vt:lpstr>
      <vt:lpstr>Snímek 14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Návštěvy s Alíkem</dc:title>
  <dc:creator>speczs.cz1</dc:creator>
  <cp:lastModifiedBy>Vaše jméno</cp:lastModifiedBy>
  <cp:revision>28</cp:revision>
  <dcterms:created xsi:type="dcterms:W3CDTF">1980-01-21T00:59:23Z</dcterms:created>
  <dcterms:modified xsi:type="dcterms:W3CDTF">2012-03-28T20:45:45Z</dcterms:modified>
</cp:coreProperties>
</file>