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6" r:id="rId3"/>
    <p:sldId id="257" r:id="rId4"/>
    <p:sldId id="258" r:id="rId5"/>
    <p:sldId id="261" r:id="rId6"/>
    <p:sldId id="259" r:id="rId7"/>
    <p:sldId id="256" r:id="rId8"/>
    <p:sldId id="270" r:id="rId9"/>
    <p:sldId id="267" r:id="rId10"/>
    <p:sldId id="271" r:id="rId11"/>
    <p:sldId id="272" r:id="rId12"/>
    <p:sldId id="269" r:id="rId13"/>
    <p:sldId id="26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A3391-B8A7-45EF-8EC5-2B4ABF985AB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CDD61-43DF-4886-A523-5300628245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399131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12.3.2012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VY_32_INOVACE_15_ČESKÝ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Druhy</a:t>
                      </a:r>
                      <a:r>
                        <a:rPr lang="cs-CZ" sz="2400" b="0" baseline="0" dirty="0" smtClean="0"/>
                        <a:t> slov - Příslovce</a:t>
                      </a:r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příslovcích pro žáky 2. ročníku</a:t>
            </a:r>
          </a:p>
          <a:p>
            <a:pPr>
              <a:defRPr/>
            </a:pPr>
            <a:r>
              <a:rPr lang="cs-CZ" dirty="0" smtClean="0"/>
              <a:t>opakovací hodina  pro žáky 2. a 3. </a:t>
            </a:r>
            <a:r>
              <a:rPr lang="cs-CZ" smtClean="0"/>
              <a:t>ročníku</a:t>
            </a: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Návštěvy s </a:t>
            </a:r>
            <a:r>
              <a:rPr lang="cs-CZ" dirty="0" err="1" smtClean="0"/>
              <a:t>Alíkem</a:t>
            </a:r>
            <a:endParaRPr lang="cs-CZ" dirty="0"/>
          </a:p>
        </p:txBody>
      </p:sp>
      <p:pic>
        <p:nvPicPr>
          <p:cNvPr id="4098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785926"/>
            <a:ext cx="3890665" cy="434023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571480"/>
            <a:ext cx="5915060" cy="3643338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den, děti!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 se těším na další návštěvu!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půjdeme dnes?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?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Příslovce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1435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Příslovce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214554"/>
            <a:ext cx="6642474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sou </a:t>
            </a:r>
            <a:r>
              <a:rPr lang="cs-CZ" dirty="0" smtClean="0">
                <a:solidFill>
                  <a:schemeClr val="tx1"/>
                </a:solidFill>
              </a:rPr>
              <a:t>slova, která odpovídají na </a:t>
            </a:r>
            <a:r>
              <a:rPr lang="cs-CZ" dirty="0" smtClean="0">
                <a:solidFill>
                  <a:schemeClr val="tx1"/>
                </a:solidFill>
              </a:rPr>
              <a:t>otázky. </a:t>
            </a:r>
            <a:r>
              <a:rPr lang="cs-CZ" dirty="0" smtClean="0">
                <a:solidFill>
                  <a:schemeClr val="tx1"/>
                </a:solidFill>
              </a:rPr>
              <a:t>Kde? Kam? Kdy? Jak?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331640" y="1665312"/>
          <a:ext cx="662473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3312368"/>
              </a:tblGrid>
              <a:tr h="725996"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Kde?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Kam?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725996">
                <a:tc>
                  <a:txBody>
                    <a:bodyPr/>
                    <a:lstStyle/>
                    <a:p>
                      <a:pPr algn="l"/>
                      <a:r>
                        <a:rPr lang="cs-CZ" sz="4400" dirty="0" smtClean="0"/>
                        <a:t>vlevo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dopředu</a:t>
                      </a:r>
                      <a:endParaRPr lang="cs-CZ" sz="4400" dirty="0"/>
                    </a:p>
                  </a:txBody>
                  <a:tcPr/>
                </a:tc>
              </a:tr>
              <a:tr h="725996">
                <a:tc>
                  <a:txBody>
                    <a:bodyPr/>
                    <a:lstStyle/>
                    <a:p>
                      <a:pPr algn="l"/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nahoře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dolů</a:t>
                      </a:r>
                      <a:endParaRPr lang="cs-CZ" sz="4400" dirty="0"/>
                    </a:p>
                  </a:txBody>
                  <a:tcPr/>
                </a:tc>
              </a:tr>
              <a:tr h="72599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Kdy?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Jak?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725996">
                <a:tc>
                  <a:txBody>
                    <a:bodyPr/>
                    <a:lstStyle/>
                    <a:p>
                      <a:pPr algn="l"/>
                      <a:r>
                        <a:rPr lang="cs-CZ" sz="4400" dirty="0" smtClean="0"/>
                        <a:t>brzy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vesele</a:t>
                      </a:r>
                      <a:endParaRPr lang="cs-CZ" sz="4400" dirty="0"/>
                    </a:p>
                  </a:txBody>
                  <a:tcPr/>
                </a:tc>
              </a:tr>
              <a:tr h="725996">
                <a:tc>
                  <a:txBody>
                    <a:bodyPr/>
                    <a:lstStyle/>
                    <a:p>
                      <a:pPr algn="l"/>
                      <a:r>
                        <a:rPr lang="cs-CZ" sz="4400" i="0" dirty="0" smtClean="0"/>
                        <a:t>zítra</a:t>
                      </a:r>
                      <a:endParaRPr lang="cs-CZ" sz="4400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tiše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Dej příslovce do košíku</a:t>
            </a:r>
            <a:endParaRPr lang="cs-CZ" dirty="0"/>
          </a:p>
        </p:txBody>
      </p:sp>
      <p:pic>
        <p:nvPicPr>
          <p:cNvPr id="1027" name="Picture 3" descr="C:\Users\NB\AppData\Local\Microsoft\Windows\Temporary Internet Files\Content.IE5\DE4CGPLA\MC9002909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13176"/>
            <a:ext cx="2597659" cy="1652257"/>
          </a:xfrm>
          <a:prstGeom prst="rect">
            <a:avLst/>
          </a:prstGeom>
          <a:noFill/>
        </p:spPr>
      </p:pic>
      <p:sp>
        <p:nvSpPr>
          <p:cNvPr id="7" name="Krychle 6"/>
          <p:cNvSpPr/>
          <p:nvPr/>
        </p:nvSpPr>
        <p:spPr>
          <a:xfrm>
            <a:off x="7271792" y="5857872"/>
            <a:ext cx="1872208" cy="1000128"/>
          </a:xfrm>
          <a:prstGeom prst="cub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pěkně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0" y="5857872"/>
            <a:ext cx="1872208" cy="1000128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píše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7271792" y="5085184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brzy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7271792" y="4365104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vlevo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0" y="5085184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vzadu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0" y="4365104"/>
            <a:ext cx="1872208" cy="10001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nahoru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0" y="3573016"/>
            <a:ext cx="1872208" cy="10001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tatínek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7271792" y="3645024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potichu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7271792" y="2924944"/>
            <a:ext cx="1872208" cy="1000128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sbírat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7271792" y="2204864"/>
            <a:ext cx="1872208" cy="1000128"/>
          </a:xfrm>
          <a:prstGeom prst="cub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veselý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7271792" y="1412776"/>
            <a:ext cx="1872208" cy="1000128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včera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0" y="2852936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zítra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0" y="2060848"/>
            <a:ext cx="1872208" cy="10001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hlasitě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0" y="1340768"/>
            <a:ext cx="1872208" cy="10001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myš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7271792" y="692696"/>
            <a:ext cx="1872208" cy="10001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práce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0" y="548680"/>
            <a:ext cx="1872208" cy="1000128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kulatý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13691E-6 L 0.26771 0.37766 " pathEditMode="relative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62 0.03214 L 0.46875 0.2735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 0.04256 L 0.26389 -0.0938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2 0.02151 L 0.44514 -0.1882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59 0.03214 L -0.20851 0.35731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8.32562E-7 L -0.32292 -0.1154 " pathEditMode="relative" ptsTypes="AA">
                                      <p:cBhvr>
                                        <p:cTn id="6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2 0.00047 L -0.5 -0.26179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00" y="-1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8.69565E-7 L -0.37014 -0.51411 " pathEditMode="relative" ptsTypes="AA">
                                      <p:cBhvr>
                                        <p:cTn id="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0.02428 L -0.64948 -0.52105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00" y="-2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7" grpId="0" animBg="1"/>
      <p:bldP spid="22" grpId="0" animBg="1"/>
      <p:bldP spid="25" grpId="0" animBg="1"/>
      <p:bldP spid="26" grpId="0" animBg="1"/>
      <p:bldP spid="13" grpId="0" animBg="1"/>
      <p:bldP spid="9" grpId="0" animBg="1"/>
      <p:bldP spid="23" grpId="0" animBg="1"/>
      <p:bldP spid="18" grpId="0" animBg="1"/>
      <p:bldP spid="10" grpId="0" animBg="1"/>
      <p:bldP spid="16" grpId="0" animBg="1"/>
      <p:bldP spid="24" grpId="0" animBg="1"/>
      <p:bldP spid="12" grpId="0" animBg="1"/>
      <p:bldP spid="14" grpId="0" animBg="1"/>
      <p:bldP spid="11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Mluv __________.</a:t>
            </a:r>
          </a:p>
          <a:p>
            <a:r>
              <a:rPr lang="cs-CZ" dirty="0" smtClean="0"/>
              <a:t>Dnes je venku __________.</a:t>
            </a:r>
          </a:p>
          <a:p>
            <a:r>
              <a:rPr lang="cs-CZ" dirty="0" smtClean="0"/>
              <a:t>Po chodníku chodíme __________.</a:t>
            </a:r>
          </a:p>
          <a:p>
            <a:r>
              <a:rPr lang="cs-CZ" dirty="0" smtClean="0"/>
              <a:t>Tu úlohu jsi vyřešil __________.</a:t>
            </a:r>
          </a:p>
          <a:p>
            <a:r>
              <a:rPr lang="cs-CZ" dirty="0" smtClean="0"/>
              <a:t>Trvalo to velmi __________.</a:t>
            </a:r>
          </a:p>
          <a:p>
            <a:r>
              <a:rPr lang="cs-CZ" dirty="0" smtClean="0"/>
              <a:t>Podívej se __________.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76256" y="4365104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správně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76256" y="5157192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ošklivě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76256" y="3645024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nahoru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2852936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dlouho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6256" y="2060848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potichu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6256" y="1268760"/>
            <a:ext cx="1944216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vpravo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4 -0.00532 L -0.54722 -0.068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0" y="-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84 0.01572 L -0.38177 -0.435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826 -0.01572 L -0.24792 0.2254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1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84 -0.00509 L -0.31094 -0.141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4 0.00532 L -0.37396 0.1625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00" y="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67 -0.00532 L -0.4684 0.131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00" y="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z přídavných jmen příslovce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365270"/>
          <a:ext cx="7848872" cy="4752505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3924436"/>
                <a:gridCol w="3924436"/>
              </a:tblGrid>
              <a:tr h="708662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solidFill>
                            <a:schemeClr val="tx1"/>
                          </a:solidFill>
                        </a:rPr>
                        <a:t>Jaký?</a:t>
                      </a:r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solidFill>
                            <a:schemeClr val="tx1"/>
                          </a:solidFill>
                        </a:rPr>
                        <a:t>Jak?</a:t>
                      </a:r>
                      <a:endParaRPr lang="cs-CZ" sz="4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65789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červený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červeně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5789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mladě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94360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dobrý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dobře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5789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tichý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tiše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5789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krásný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krásně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5789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křivý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křivě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44008" y="2204864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2852936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3501008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4149080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4797152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5445224"/>
            <a:ext cx="388843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3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4"/>
            <a:ext cx="1547665" cy="2132857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467544" y="620688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Nyní již víme, co jsou příslovce. Můžeme rozsvítit další okénko.</a:t>
            </a:r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0" y="-1"/>
            <a:ext cx="9144000" cy="6858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7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3"/>
            <a:ext cx="1547665" cy="2132857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467544" y="620687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Nyní již víme, co </a:t>
            </a:r>
            <a:r>
              <a:rPr lang="cs-CZ" sz="2800" smtClean="0">
                <a:solidFill>
                  <a:schemeClr val="tx1"/>
                </a:solidFill>
              </a:rPr>
              <a:t>jsou příslovce. </a:t>
            </a:r>
            <a:r>
              <a:rPr lang="cs-CZ" sz="2800" dirty="0" smtClean="0">
                <a:solidFill>
                  <a:schemeClr val="tx1"/>
                </a:solidFill>
              </a:rPr>
              <a:t>Můžeme rozsvítit další okénko.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375</Words>
  <Application>Microsoft Office PowerPoint</Application>
  <PresentationFormat>Předvádění na obrazovce (4:3)</PresentationFormat>
  <Paragraphs>158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Návštěvy s Alíkem</vt:lpstr>
      <vt:lpstr>Snímek 4</vt:lpstr>
      <vt:lpstr>Snímek 5</vt:lpstr>
      <vt:lpstr>Snímek 6</vt:lpstr>
      <vt:lpstr>Příslovce</vt:lpstr>
      <vt:lpstr>Příslovce</vt:lpstr>
      <vt:lpstr>Dej příslovce do košíku</vt:lpstr>
      <vt:lpstr>Doplň správné příslovce</vt:lpstr>
      <vt:lpstr>Utvoř z přídavných jmen příslovce</vt:lpstr>
      <vt:lpstr>Snímek 12</vt:lpstr>
      <vt:lpstr>Snímek 13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Návštěvy s Alíkem</dc:title>
  <dc:creator>speczs.cz1</dc:creator>
  <cp:lastModifiedBy>Dum</cp:lastModifiedBy>
  <cp:revision>31</cp:revision>
  <dcterms:created xsi:type="dcterms:W3CDTF">1980-01-21T01:12:35Z</dcterms:created>
  <dcterms:modified xsi:type="dcterms:W3CDTF">2012-03-27T11:41:58Z</dcterms:modified>
</cp:coreProperties>
</file>