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96EB353-2111-4506-BAAD-E9223E05416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5F223C2-4890-4BB9-B8E9-7B5B3F3D96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1EF655B-664C-4861-8D19-705A7B680B3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57D89E9B-5456-4892-9A06-1E07FE0CAB8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83A98C3-8FFB-4419-8331-E5A9CBBAC4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802380-3E68-4987-B42B-D1EFA71DB21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433BC1-4B85-4CF5-8831-94A58F14A9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94C6E513-7DB7-4F50-BCAD-12C37D3032BC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621A221-2500-45C9-B787-EB8544C5F6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1629C3-7248-427A-9F4D-D0108DEE4873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1D9C-C697-40CE-B97A-0FB628CD72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91522C-1410-4442-AC7C-A30A4641554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EAE602-714B-4DB1-927E-B8BFB2005C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07A629-590F-4E25-AC35-381FA629C0D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4A5064-8939-4470-BF93-6C98BDF641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85DE9-7D5B-4ECA-B47A-E4228670E46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F11FA-BA2A-42F6-92E6-CA86C6F894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19308-11C8-4F1F-8F05-0C2C0E94440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33E61E-6EEB-40CE-B4B5-8779F39059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64A05E5-188C-4F50-9630-14B14F87AA7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A7D1625-741E-4B37-BDB6-97A54B8991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57B83-33C3-48F3-9EB4-037CCA05FE1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61D078-D5D7-4A65-8704-742E01C75B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B48605B-BB13-4F11-85CE-3886A2C66D0C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7C321EAC-CC82-4454-A1BA-04A6BEF7FD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3E9FE1C2-3BEA-4935-B6E8-A6073302DDBD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2C7B01B5-BBD1-4423-8351-77231096C4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7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fontAlgn="base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e/ec/Pickled_cucumber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5702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Potraviny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rostlinného původu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Konzervace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zeleniny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VY_(32)_INOVACE_4.B_PV_03(20)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se způsoby konzervace zeleniny.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Konzervace zeleniny</a:t>
            </a:r>
            <a:endParaRPr lang="cs-CZ" dirty="0"/>
          </a:p>
        </p:txBody>
      </p:sp>
      <p:sp>
        <p:nvSpPr>
          <p:cNvPr id="17410" name="Podnadpis 4"/>
          <p:cNvSpPr>
            <a:spLocks noGrp="1"/>
          </p:cNvSpPr>
          <p:nvPr>
            <p:ph type="subTitle" idx="1"/>
          </p:nvPr>
        </p:nvSpPr>
        <p:spPr>
          <a:xfrm>
            <a:off x="3354388" y="3540125"/>
            <a:ext cx="5114925" cy="1101725"/>
          </a:xfrm>
        </p:spPr>
        <p:txBody>
          <a:bodyPr/>
          <a:lstStyle/>
          <a:p>
            <a:r>
              <a:rPr lang="cs-CZ" smtClean="0"/>
              <a:t>P. Pechová, 2012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Způsoby konzervace zeleniny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sterilace</a:t>
            </a:r>
          </a:p>
          <a:p>
            <a:r>
              <a:rPr lang="cs-CZ" smtClean="0"/>
              <a:t>mražení</a:t>
            </a:r>
          </a:p>
          <a:p>
            <a:r>
              <a:rPr lang="cs-CZ" smtClean="0"/>
              <a:t>mléčné kvašení</a:t>
            </a:r>
          </a:p>
          <a:p>
            <a:r>
              <a:rPr lang="cs-CZ" smtClean="0"/>
              <a:t>nakládání do nálevů</a:t>
            </a:r>
          </a:p>
          <a:p>
            <a:r>
              <a:rPr lang="cs-CZ" smtClean="0"/>
              <a:t>sušení </a:t>
            </a:r>
          </a:p>
          <a:p>
            <a:endParaRPr lang="cs-CZ" smtClean="0"/>
          </a:p>
          <a:p>
            <a:r>
              <a:rPr lang="cs-CZ" smtClean="0"/>
              <a:t>Konzervováním prodloužíme trvanlivost.</a:t>
            </a:r>
          </a:p>
        </p:txBody>
      </p:sp>
      <p:pic>
        <p:nvPicPr>
          <p:cNvPr id="18435" name="Picture 2" descr="C:\Users\Petra\AppData\Local\Microsoft\Windows\Temporary Internet Files\Content.IE5\SWD5ORPU\MC90044187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7538" y="1616075"/>
            <a:ext cx="2952750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/>
              <a:t>Sušení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 zeleninu zbavíme vody</a:t>
            </a:r>
          </a:p>
          <a:p>
            <a:r>
              <a:rPr lang="cs-CZ" altLang="cs-CZ" smtClean="0"/>
              <a:t> nejčastěji sušíme natě, dále kořenovou zel., </a:t>
            </a:r>
          </a:p>
          <a:p>
            <a:pPr>
              <a:buFontTx/>
              <a:buNone/>
            </a:pPr>
            <a:r>
              <a:rPr lang="cs-CZ" altLang="cs-CZ" smtClean="0"/>
              <a:t>	 papriku, cibuli</a:t>
            </a:r>
          </a:p>
          <a:p>
            <a:r>
              <a:rPr lang="cs-CZ" altLang="cs-CZ" smtClean="0"/>
              <a:t> nevýhodou je ztráta vit. C </a:t>
            </a:r>
          </a:p>
        </p:txBody>
      </p:sp>
      <p:pic>
        <p:nvPicPr>
          <p:cNvPr id="19459" name="Picture 3" descr="C:\Users\Petra\AppData\Local\Microsoft\Windows\Temporary Internet Files\Content.IE5\9E0WTXH6\MC90027916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35600" y="2997200"/>
            <a:ext cx="2160588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/>
              <a:t>Zamrazování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981200"/>
            <a:ext cx="7696200" cy="3962400"/>
          </a:xfrm>
        </p:spPr>
        <p:txBody>
          <a:bodyPr/>
          <a:lstStyle/>
          <a:p>
            <a:r>
              <a:rPr lang="cs-CZ" altLang="cs-CZ" smtClean="0"/>
              <a:t> při teplotě – 40°C</a:t>
            </a:r>
          </a:p>
          <a:p>
            <a:r>
              <a:rPr lang="cs-CZ" altLang="cs-CZ" smtClean="0"/>
              <a:t> uchováváme při teplotě – 18°C</a:t>
            </a:r>
          </a:p>
          <a:p>
            <a:r>
              <a:rPr lang="cs-CZ" altLang="cs-CZ" smtClean="0"/>
              <a:t> vitamíny téměř zůstávají, po rozmrazení </a:t>
            </a:r>
          </a:p>
          <a:p>
            <a:pPr>
              <a:buFontTx/>
              <a:buNone/>
            </a:pPr>
            <a:r>
              <a:rPr lang="cs-CZ" altLang="cs-CZ" smtClean="0"/>
              <a:t>	 ihned zpracujeme, zamrazujeme téměř </a:t>
            </a:r>
          </a:p>
          <a:p>
            <a:pPr>
              <a:buFontTx/>
              <a:buNone/>
            </a:pPr>
            <a:r>
              <a:rPr lang="cs-CZ" altLang="cs-CZ" smtClean="0"/>
              <a:t>    všechny  druhy zeleniny</a:t>
            </a:r>
          </a:p>
          <a:p>
            <a:pPr>
              <a:buFontTx/>
              <a:buNone/>
            </a:pPr>
            <a:r>
              <a:rPr lang="cs-CZ" altLang="cs-CZ" smtClean="0"/>
              <a:t>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/>
              <a:t>Sterilování (zavařování)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916113"/>
            <a:ext cx="7416800" cy="2449512"/>
          </a:xfrm>
        </p:spPr>
        <p:txBody>
          <a:bodyPr>
            <a:normAutofit fontScale="40000" lnSpcReduction="20000"/>
          </a:bodyPr>
          <a:lstStyle/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altLang="cs-CZ" sz="6700" dirty="0" smtClean="0"/>
              <a:t>za </a:t>
            </a:r>
            <a:r>
              <a:rPr lang="cs-CZ" altLang="cs-CZ" sz="6700" dirty="0"/>
              <a:t>pomoci zvýšené teploty bez přístupu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cs-CZ" altLang="cs-CZ" sz="6700" dirty="0"/>
              <a:t>	</a:t>
            </a:r>
            <a:r>
              <a:rPr lang="cs-CZ" altLang="cs-CZ" sz="6700" dirty="0" smtClean="0"/>
              <a:t>vzduchu</a:t>
            </a:r>
            <a:endParaRPr lang="cs-CZ" altLang="cs-CZ" sz="6700" dirty="0"/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altLang="cs-CZ" sz="6700" dirty="0" smtClean="0"/>
              <a:t>připravujeme </a:t>
            </a:r>
            <a:r>
              <a:rPr lang="cs-CZ" altLang="cs-CZ" sz="6700" dirty="0"/>
              <a:t>různé nálevy (solný, octový,  </a:t>
            </a:r>
            <a:r>
              <a:rPr lang="cs-CZ" altLang="cs-CZ" sz="6700" dirty="0" smtClean="0"/>
              <a:t>cukerný</a:t>
            </a:r>
            <a:r>
              <a:rPr lang="cs-CZ" altLang="cs-CZ" sz="6700" dirty="0"/>
              <a:t>)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cs-CZ" altLang="cs-CZ" sz="6700" dirty="0"/>
              <a:t>	 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cs-CZ" altLang="cs-CZ" sz="2800" dirty="0"/>
              <a:t>   </a:t>
            </a:r>
          </a:p>
        </p:txBody>
      </p:sp>
      <p:pic>
        <p:nvPicPr>
          <p:cNvPr id="21507" name="Picture 2" descr="C:\Users\Petra\AppData\Local\Microsoft\Windows\Temporary Internet Files\Content.IE5\1368Q93I\MC90028718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4438" y="3644900"/>
            <a:ext cx="2589212" cy="266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/>
              <a:t>Samovolné kvašení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 nakládané zelí</a:t>
            </a:r>
          </a:p>
          <a:p>
            <a:r>
              <a:rPr lang="cs-CZ" altLang="cs-CZ" smtClean="0"/>
              <a:t> nakládané okurky (rychlokvašky)</a:t>
            </a:r>
          </a:p>
        </p:txBody>
      </p:sp>
      <p:pic>
        <p:nvPicPr>
          <p:cNvPr id="22531" name="Picture 2" descr="Soubor:Pickled cucumber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87625" y="3116263"/>
            <a:ext cx="2673350" cy="305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Jaké znáte způsoby konzervace zeleniny?</a:t>
            </a:r>
          </a:p>
          <a:p>
            <a:r>
              <a:rPr lang="cs-CZ" smtClean="0"/>
              <a:t>2. Z jakého důvodu zeleninu sterilujeme?</a:t>
            </a:r>
          </a:p>
          <a:p>
            <a:r>
              <a:rPr lang="cs-CZ" smtClean="0"/>
              <a:t>3. Najděte na internetových stránkách další využití mléčného kvašení v potravinářství.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smtClean="0"/>
              <a:t>MARIUSZJBIE. </a:t>
            </a:r>
            <a:r>
              <a:rPr lang="pl-PL" i="1" smtClean="0"/>
              <a:t>wikimedia</a:t>
            </a:r>
            <a:r>
              <a:rPr lang="pl-PL" smtClean="0"/>
              <a:t> [online]. [cit. 16.12.2013]. Dostupný na WWW: http://cs.wikipedia.org/wiki/Soubor:Pickled_cucumber.jpg </a:t>
            </a:r>
          </a:p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</a:p>
          <a:p>
            <a:r>
              <a:rPr lang="cs-CZ" smtClean="0"/>
              <a:t>ŠEBELOVÁ, Marie. </a:t>
            </a:r>
            <a:r>
              <a:rPr lang="cs-CZ" i="1" smtClean="0"/>
              <a:t>zařízení závodů</a:t>
            </a:r>
            <a:r>
              <a:rPr lang="cs-CZ" smtClean="0"/>
              <a:t>. Praha: parta, 2005, ISBN 80-7320-076-7.</a:t>
            </a:r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www.office.microsoft.com</a:t>
            </a:r>
          </a:p>
          <a:p>
            <a:endParaRPr lang="pl-PL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26</TotalTime>
  <Words>192</Words>
  <Application>Microsoft Office PowerPoint</Application>
  <PresentationFormat>On-screen Show (4:3)</PresentationFormat>
  <Paragraphs>53</Paragraphs>
  <Slides>10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10</vt:i4>
      </vt:variant>
    </vt:vector>
  </HeadingPairs>
  <TitlesOfParts>
    <vt:vector size="21" baseType="lpstr">
      <vt:lpstr>Trebuchet MS</vt:lpstr>
      <vt:lpstr>Arial</vt:lpstr>
      <vt:lpstr>Wingdings 2</vt:lpstr>
      <vt:lpstr>Wingdings</vt:lpstr>
      <vt:lpstr>Calibri</vt:lpstr>
      <vt:lpstr>Times New Roman</vt:lpstr>
      <vt:lpstr>Bohatý</vt:lpstr>
      <vt:lpstr>Bohatý</vt:lpstr>
      <vt:lpstr>Bohatý</vt:lpstr>
      <vt:lpstr>Bohatý</vt:lpstr>
      <vt:lpstr>Bohatý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6</cp:revision>
  <dcterms:created xsi:type="dcterms:W3CDTF">2013-12-16T21:51:30Z</dcterms:created>
  <dcterms:modified xsi:type="dcterms:W3CDTF">2014-02-22T18:42:26Z</dcterms:modified>
</cp:coreProperties>
</file>