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B6F08D7-89B3-4A78-AA2B-2B8E9F8BD2D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3A9ADBA-6FF0-4544-BA13-EE99107072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5B5933C-B1B0-4A17-881F-D7A0E191004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23255-6E1D-4A94-9B79-38AC857C0E6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5DBA83-9FCD-4713-B290-1FB4250BA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0B907-1B6B-4E1A-890A-81803C46558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A28E83-6540-47BE-94B0-B2A1C87B2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340C4-B46C-4C4E-9C83-23E58B65AC0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2C715-D6F9-4032-88C8-A5F460C30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E611F-AF8A-4B0D-A34F-055E5107631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D7615-89BF-41C0-AD52-9762DC9EF9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3A5A9-5AAC-4E55-83FF-C25DFDFEEB8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1CA9E-19E6-475E-A410-1A19AE10F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60A43-2FF0-4269-9346-D85D4FE1E06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2CFC9-D142-47D8-8A1A-A12301F15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A6E0F-E7A8-40FC-A377-E8A41994CA3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AF5C2-87EB-498F-B353-CAB7242A6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6025B-5B04-460A-A390-6696FE09B6C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B191A-A2DE-4812-9E86-278EA4742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717A1-E0CC-491C-81FF-EF5BFE5C7C1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DA419-B1A1-4A4D-ADD1-43C2380F61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118CB-1B23-4E5B-9C69-8EB9711E8E6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4F942-959C-4DB9-9FF7-6D800E156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7064E-65B2-4972-BB4B-5A28311488F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FCAAB-4A87-4759-92C2-42617E31C2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EB549A-5848-4269-8B17-DB4D6BF3CC1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3B3D5A-2D66-42A0-B1F6-9FF279FD28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7" r:id="rId5"/>
    <p:sldLayoutId id="2147483682" r:id="rId6"/>
    <p:sldLayoutId id="2147483688" r:id="rId7"/>
    <p:sldLayoutId id="2147483689" r:id="rId8"/>
    <p:sldLayoutId id="2147483690" r:id="rId9"/>
    <p:sldLayoutId id="2147483681" r:id="rId10"/>
    <p:sldLayoutId id="21474836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425825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Druhy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obilovin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VY_(32)_INOVACE_4.B_PV_08(20)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66863"/>
            <a:ext cx="8686800" cy="4525962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druhy a použitím obilovin.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Druhy obilovin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Dělení 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>
                <a:cs typeface="Times New Roman" pitchFamily="18" charset="0"/>
              </a:rPr>
              <a:t>pšenice, žito, ječmen, oves, kukuřice, rýže, proso, pohanka</a:t>
            </a:r>
            <a:r>
              <a:rPr lang="cs-CZ" altLang="cs-CZ" smtClean="0"/>
              <a:t> </a:t>
            </a:r>
          </a:p>
        </p:txBody>
      </p:sp>
      <p:pic>
        <p:nvPicPr>
          <p:cNvPr id="18435" name="Picture 5" descr="C:\Users\Petra\AppData\Local\Microsoft\Windows\Temporary Internet Files\Content.IE5\1368Q93I\MC90035553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2782888"/>
            <a:ext cx="2595562" cy="259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Žito 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Výražková mouka</a:t>
            </a:r>
          </a:p>
          <a:p>
            <a:r>
              <a:rPr lang="cs-CZ" smtClean="0"/>
              <a:t>Celozrnná mouka</a:t>
            </a:r>
          </a:p>
          <a:p>
            <a:r>
              <a:rPr lang="cs-CZ" smtClean="0"/>
              <a:t>Výroba chleba, dalamánků</a:t>
            </a:r>
          </a:p>
          <a:p>
            <a:r>
              <a:rPr lang="cs-CZ" smtClean="0"/>
              <a:t>Lihoviny, škrob, kávovina</a:t>
            </a:r>
          </a:p>
        </p:txBody>
      </p:sp>
      <p:pic>
        <p:nvPicPr>
          <p:cNvPr id="19459" name="Picture 3" descr="C:\Users\Petra\AppData\Local\Microsoft\Windows\Temporary Internet Files\Content.IE5\1368Q93I\MC9003340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1916113"/>
            <a:ext cx="1820862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Ječmen 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Kroupy, krupky, perličky</a:t>
            </a:r>
          </a:p>
          <a:p>
            <a:r>
              <a:rPr lang="cs-CZ" smtClean="0"/>
              <a:t>Ječná mouka</a:t>
            </a:r>
          </a:p>
          <a:p>
            <a:r>
              <a:rPr lang="cs-CZ" smtClean="0"/>
              <a:t>Vločky</a:t>
            </a:r>
          </a:p>
          <a:p>
            <a:r>
              <a:rPr lang="cs-CZ" smtClean="0"/>
              <a:t>Kávovina </a:t>
            </a:r>
          </a:p>
          <a:p>
            <a:r>
              <a:rPr lang="cs-CZ" smtClean="0"/>
              <a:t>Slad</a:t>
            </a:r>
          </a:p>
          <a:p>
            <a:r>
              <a:rPr lang="cs-CZ" smtClean="0"/>
              <a:t>Čajové pečivo</a:t>
            </a:r>
          </a:p>
          <a:p>
            <a:r>
              <a:rPr lang="cs-CZ" smtClean="0"/>
              <a:t>Suchary </a:t>
            </a:r>
          </a:p>
        </p:txBody>
      </p:sp>
      <p:pic>
        <p:nvPicPr>
          <p:cNvPr id="20483" name="Picture 2" descr="C:\Users\Petra\AppData\Local\Microsoft\Windows\Temporary Internet Files\Content.IE5\SWD5ORPU\MC90044178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2420938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Oves 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Ovesná kaše</a:t>
            </a:r>
          </a:p>
          <a:p>
            <a:r>
              <a:rPr lang="cs-CZ" smtClean="0"/>
              <a:t>Ovesné vločky</a:t>
            </a:r>
          </a:p>
          <a:p>
            <a:r>
              <a:rPr lang="cs-CZ" smtClean="0"/>
              <a:t>Krmivo pro koně</a:t>
            </a:r>
          </a:p>
        </p:txBody>
      </p:sp>
      <p:pic>
        <p:nvPicPr>
          <p:cNvPr id="21507" name="Picture 3" descr="C:\Users\Petra\AppData\Local\Microsoft\Windows\Temporary Internet Files\Content.IE5\9E0WTXH6\MP9001786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5738" y="1844675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Pšenice 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Obsahuje nejvíce bílkovin</a:t>
            </a:r>
          </a:p>
          <a:p>
            <a:r>
              <a:rPr lang="cs-CZ" smtClean="0"/>
              <a:t>Hladká, polohrubá, hrubá mouka</a:t>
            </a:r>
          </a:p>
          <a:p>
            <a:r>
              <a:rPr lang="cs-CZ" smtClean="0"/>
              <a:t>Krupice dětská, hrubá</a:t>
            </a:r>
          </a:p>
        </p:txBody>
      </p:sp>
      <p:pic>
        <p:nvPicPr>
          <p:cNvPr id="22531" name="Picture 3" descr="C:\Users\Petra\AppData\Local\Microsoft\Windows\Temporary Internet Files\Content.IE5\9E0WTXH6\MC9003538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3141663"/>
            <a:ext cx="2990850" cy="280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Proso 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Loupáním získáme jáhly</a:t>
            </a:r>
          </a:p>
          <a:p>
            <a:r>
              <a:rPr lang="cs-CZ" smtClean="0"/>
              <a:t>Zavářka do polévek</a:t>
            </a:r>
          </a:p>
          <a:p>
            <a:r>
              <a:rPr lang="cs-CZ" smtClean="0"/>
              <a:t>Příprava sladkých i slaných kaší</a:t>
            </a:r>
          </a:p>
          <a:p>
            <a:r>
              <a:rPr lang="cs-CZ" smtClean="0"/>
              <a:t>Krmivo pro ptáky</a:t>
            </a:r>
          </a:p>
          <a:p>
            <a:r>
              <a:rPr lang="cs-CZ" smtClean="0"/>
              <a:t>Teplejší podnebí</a:t>
            </a:r>
          </a:p>
        </p:txBody>
      </p:sp>
      <p:pic>
        <p:nvPicPr>
          <p:cNvPr id="23555" name="Picture 2" descr="C:\Users\Petra\AppData\Local\Microsoft\Windows\Temporary Internet Files\Content.IE5\SWD5ORPU\MC9000304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1884363"/>
            <a:ext cx="2008188" cy="330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Pohanka 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Příloha</a:t>
            </a:r>
          </a:p>
          <a:p>
            <a:r>
              <a:rPr lang="cs-CZ" smtClean="0"/>
              <a:t>Hlavní pokrmy</a:t>
            </a:r>
          </a:p>
          <a:p>
            <a:r>
              <a:rPr lang="cs-CZ" smtClean="0"/>
              <a:t>Kaše</a:t>
            </a:r>
          </a:p>
          <a:p>
            <a:r>
              <a:rPr lang="cs-CZ" smtClean="0"/>
              <a:t>V Rusku moučník – bliny s kyselou smetanou</a:t>
            </a:r>
          </a:p>
        </p:txBody>
      </p:sp>
      <p:pic>
        <p:nvPicPr>
          <p:cNvPr id="24579" name="Picture 2" descr="C:\Users\Petra\AppData\Local\Microsoft\Windows\Temporary Internet Files\Content.IE5\1368Q93I\dglxasset[2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2312988"/>
            <a:ext cx="3467100" cy="220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Kukuřice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Mouka, krupice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Corn</a:t>
            </a:r>
            <a:r>
              <a:rPr lang="cs-CZ" dirty="0" smtClean="0"/>
              <a:t> </a:t>
            </a:r>
            <a:r>
              <a:rPr lang="cs-CZ" dirty="0" err="1" smtClean="0"/>
              <a:t>flakes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Popcorn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Škrob (Maizena)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Líh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Olej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 zemědělství - krmivo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25603" name="Picture 2" descr="C:\Users\Petra\AppData\Local\Microsoft\Windows\Temporary Internet Files\Content.IE5\SWD5ORPU\dglxasset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54538" y="1700213"/>
            <a:ext cx="3095625" cy="309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Rýže 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Asie,  Afrika, USA, Jižní Amerika, Španělsko, jih Itálie</a:t>
            </a:r>
          </a:p>
          <a:p>
            <a:r>
              <a:rPr lang="cs-CZ" smtClean="0"/>
              <a:t>Zavářka, příloha, hlavní pokrm, moučník</a:t>
            </a:r>
          </a:p>
          <a:p>
            <a:r>
              <a:rPr lang="cs-CZ" smtClean="0"/>
              <a:t>Saké – víno</a:t>
            </a:r>
          </a:p>
          <a:p>
            <a:r>
              <a:rPr lang="cs-CZ" smtClean="0"/>
              <a:t>Burizony (pufovaná rýže)</a:t>
            </a:r>
          </a:p>
          <a:p>
            <a:r>
              <a:rPr lang="cs-CZ" smtClean="0"/>
              <a:t>Bílá (dlouhozrnná, kulatá, parboiled, jasmínová, basmati), divoká, natural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Co obsahují obiloviny?</a:t>
            </a:r>
          </a:p>
          <a:p>
            <a:r>
              <a:rPr lang="cs-CZ" smtClean="0"/>
              <a:t>Jaké znáte druhy obilovin?</a:t>
            </a:r>
          </a:p>
          <a:p>
            <a:r>
              <a:rPr lang="cs-CZ" smtClean="0"/>
              <a:t>Jak skladujeme mouku a krupici?</a:t>
            </a:r>
          </a:p>
          <a:p>
            <a:r>
              <a:rPr lang="cs-CZ" smtClean="0"/>
              <a:t>Najděte na internetových stránkách škůdce mouky.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mtClean="0"/>
              <a:t>ŠEBELOVÁ, Marie. </a:t>
            </a:r>
            <a:r>
              <a:rPr lang="cs-CZ" i="1" smtClean="0"/>
              <a:t>zařízení závodů</a:t>
            </a:r>
            <a:r>
              <a:rPr lang="cs-CZ" smtClean="0"/>
              <a:t>. Praha: parta, 2005, ISBN 80-7320-076-7.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  <a:endParaRPr lang="cs-CZ" smtClean="0">
              <a:latin typeface="Arial" charset="0"/>
            </a:endParaRP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</TotalTime>
  <Words>224</Words>
  <Application>Microsoft Office PowerPoint</Application>
  <PresentationFormat>On-screen Show (4:3)</PresentationFormat>
  <Paragraphs>71</Paragraphs>
  <Slides>14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7</cp:revision>
  <dcterms:created xsi:type="dcterms:W3CDTF">2013-12-16T21:51:30Z</dcterms:created>
  <dcterms:modified xsi:type="dcterms:W3CDTF">2014-02-22T18:53:27Z</dcterms:modified>
</cp:coreProperties>
</file>