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44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8D95F-A6A8-4E21-9A93-1E6708D18994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335C6-CB7E-4432-A1B4-CB5483314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20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85773337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487423"/>
              </p:ext>
            </p:extLst>
          </p:nvPr>
        </p:nvGraphicFramePr>
        <p:xfrm>
          <a:off x="457200" y="2543240"/>
          <a:ext cx="8280919" cy="3190014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Opakování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mlýnských výrobků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VY_(32)_INOVACE_4.B_PV_09(20)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8614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je ověřit znalosti z oblasti mlýnských výrobků.</a:t>
            </a:r>
          </a:p>
          <a:p>
            <a:r>
              <a:rPr lang="cs-CZ" dirty="0" smtClean="0"/>
              <a:t>Úkolem je správně odpovědět na otázky, po označení správné odpovědi se ozve potlesk a automaticky se zobrazí nová otázka. Při označení špatné odpovědi se ozve řinčení skla.</a:t>
            </a:r>
          </a:p>
          <a:p>
            <a:r>
              <a:rPr lang="cs-CZ" dirty="0"/>
              <a:t>Materiál je určen pro žáky </a:t>
            </a:r>
            <a:r>
              <a:rPr lang="cs-CZ" dirty="0" smtClean="0"/>
              <a:t>oboru </a:t>
            </a:r>
            <a:r>
              <a:rPr lang="cs-CZ" dirty="0"/>
              <a:t>kuchařské </a:t>
            </a:r>
            <a:r>
              <a:rPr lang="cs-CZ" dirty="0" smtClean="0"/>
              <a:t>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671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Test – </a:t>
            </a:r>
            <a:r>
              <a:rPr lang="cs-CZ" dirty="0" smtClean="0"/>
              <a:t>opakování mlýnských výrobků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Petra Pechová </a:t>
            </a:r>
            <a:r>
              <a:rPr lang="cs-CZ" dirty="0" smtClean="0"/>
              <a:t>2012</a:t>
            </a:r>
            <a:endParaRPr lang="cs-CZ" dirty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923928" y="5050971"/>
            <a:ext cx="1524000" cy="762000"/>
          </a:xfrm>
          <a:prstGeom prst="actionButtonForwardNex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42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prosa se loupáním získají:</a:t>
            </a:r>
            <a:endParaRPr lang="cs-CZ" dirty="0"/>
          </a:p>
        </p:txBody>
      </p:sp>
      <p:sp>
        <p:nvSpPr>
          <p:cNvPr id="5123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447800" y="2133600"/>
            <a:ext cx="2667000" cy="1676400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Speciální krupice</a:t>
            </a:r>
            <a:endParaRPr kumimoji="0" lang="cs-CZ" dirty="0"/>
          </a:p>
        </p:txBody>
      </p:sp>
      <p:sp>
        <p:nvSpPr>
          <p:cNvPr id="5124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953000" y="4343400"/>
            <a:ext cx="2667000" cy="1676400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Žluté </a:t>
            </a:r>
            <a:r>
              <a:rPr lang="cs-CZ" dirty="0" err="1" smtClean="0"/>
              <a:t>jáhly</a:t>
            </a:r>
            <a:endParaRPr kumimoji="0" lang="cs-CZ" dirty="0"/>
          </a:p>
        </p:txBody>
      </p:sp>
      <p:sp>
        <p:nvSpPr>
          <p:cNvPr id="5127" name="Oval 7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95400" y="4343400"/>
            <a:ext cx="2667000" cy="1676400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Kroupy </a:t>
            </a:r>
            <a:endParaRPr kumimoji="0" lang="cs-CZ" dirty="0"/>
          </a:p>
        </p:txBody>
      </p:sp>
      <p:sp>
        <p:nvSpPr>
          <p:cNvPr id="5128" name="Oval 8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724400" y="2209800"/>
            <a:ext cx="2667000" cy="1676400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Speciální mouky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405283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Rýže natural je:</a:t>
            </a:r>
            <a:endParaRPr lang="cs-CZ" dirty="0"/>
          </a:p>
        </p:txBody>
      </p:sp>
      <p:sp>
        <p:nvSpPr>
          <p:cNvPr id="6147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800600" y="20574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Divoká rýže</a:t>
            </a:r>
            <a:endParaRPr kumimoji="0" lang="cs-CZ" dirty="0"/>
          </a:p>
        </p:txBody>
      </p:sp>
      <p:sp>
        <p:nvSpPr>
          <p:cNvPr id="6148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47800" y="20574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Přírodní neleštěná rýže </a:t>
            </a:r>
          </a:p>
          <a:p>
            <a:pPr algn="ctr"/>
            <a:r>
              <a:rPr lang="cs-CZ" dirty="0" smtClean="0"/>
              <a:t>se zbytky slupek</a:t>
            </a:r>
          </a:p>
        </p:txBody>
      </p:sp>
      <p:sp>
        <p:nvSpPr>
          <p:cNvPr id="6149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19200" y="43434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Rýže kulatá</a:t>
            </a:r>
            <a:endParaRPr kumimoji="0" lang="cs-CZ" dirty="0"/>
          </a:p>
        </p:txBody>
      </p:sp>
      <p:sp>
        <p:nvSpPr>
          <p:cNvPr id="6150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013176" y="44196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S menším množstvím</a:t>
            </a:r>
          </a:p>
          <a:p>
            <a:pPr algn="ctr"/>
            <a:r>
              <a:rPr lang="cs-CZ" dirty="0"/>
              <a:t>m</a:t>
            </a:r>
            <a:r>
              <a:rPr kumimoji="0" lang="cs-CZ" dirty="0" smtClean="0"/>
              <a:t>inerálních látek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59325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Pšenice obsahuje:</a:t>
            </a:r>
            <a:endParaRPr lang="cs-CZ" dirty="0"/>
          </a:p>
        </p:txBody>
      </p:sp>
      <p:sp>
        <p:nvSpPr>
          <p:cNvPr id="7171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19200" y="2743200"/>
            <a:ext cx="2667000" cy="1676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Nejméně bílkovin</a:t>
            </a:r>
            <a:endParaRPr kumimoji="0" lang="cs-CZ" dirty="0"/>
          </a:p>
        </p:txBody>
      </p:sp>
      <p:sp>
        <p:nvSpPr>
          <p:cNvPr id="7172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953000" y="2667000"/>
            <a:ext cx="2667000" cy="1676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Nejvíce bílkovin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63409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Hrubá mouka se nejčastěji používá na:</a:t>
            </a:r>
            <a:endParaRPr lang="cs-CZ" dirty="0"/>
          </a:p>
        </p:txBody>
      </p:sp>
      <p:sp>
        <p:nvSpPr>
          <p:cNvPr id="8195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447800" y="2133600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ánočky, záviny</a:t>
            </a:r>
            <a:endParaRPr kumimoji="0" lang="cs-CZ" dirty="0"/>
          </a:p>
        </p:txBody>
      </p:sp>
      <p:sp>
        <p:nvSpPr>
          <p:cNvPr id="8196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953000" y="2133600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nedlíky, noky, </a:t>
            </a:r>
          </a:p>
          <a:p>
            <a:pPr algn="ctr"/>
            <a:r>
              <a:rPr kumimoji="0" lang="cs-CZ" dirty="0" smtClean="0"/>
              <a:t>těstoviny</a:t>
            </a:r>
            <a:endParaRPr kumimoji="0" lang="cs-CZ" dirty="0"/>
          </a:p>
        </p:txBody>
      </p:sp>
      <p:sp>
        <p:nvSpPr>
          <p:cNvPr id="8197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95400" y="4267200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ohlíky, vánočky,</a:t>
            </a:r>
          </a:p>
          <a:p>
            <a:pPr algn="ctr"/>
            <a:r>
              <a:rPr lang="cs-CZ" dirty="0" smtClean="0"/>
              <a:t>šátečky</a:t>
            </a:r>
          </a:p>
          <a:p>
            <a:pPr algn="ctr"/>
            <a:endParaRPr kumimoji="0" lang="cs-CZ" dirty="0"/>
          </a:p>
        </p:txBody>
      </p:sp>
      <p:sp>
        <p:nvSpPr>
          <p:cNvPr id="8198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4419600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eky, rohlíky,</a:t>
            </a:r>
          </a:p>
          <a:p>
            <a:pPr algn="ctr"/>
            <a:r>
              <a:rPr lang="cs-CZ" dirty="0" smtClean="0"/>
              <a:t>koláče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389229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jemné pečivo patří:</a:t>
            </a:r>
            <a:endParaRPr lang="cs-CZ" dirty="0"/>
          </a:p>
        </p:txBody>
      </p:sp>
      <p:sp>
        <p:nvSpPr>
          <p:cNvPr id="9219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447800" y="21336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ohlíky, veky, </a:t>
            </a:r>
          </a:p>
          <a:p>
            <a:pPr algn="ctr"/>
            <a:r>
              <a:rPr kumimoji="0" lang="cs-CZ" dirty="0" smtClean="0"/>
              <a:t>dalamánky</a:t>
            </a:r>
            <a:endParaRPr kumimoji="0" lang="cs-CZ" dirty="0"/>
          </a:p>
        </p:txBody>
      </p:sp>
      <p:sp>
        <p:nvSpPr>
          <p:cNvPr id="9220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1295400" y="41910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átečky, veky, záviny</a:t>
            </a:r>
            <a:endParaRPr kumimoji="0" lang="cs-CZ" dirty="0"/>
          </a:p>
        </p:txBody>
      </p:sp>
      <p:sp>
        <p:nvSpPr>
          <p:cNvPr id="9221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800600" y="22098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ousky, hřebeny</a:t>
            </a:r>
          </a:p>
          <a:p>
            <a:pPr algn="ctr"/>
            <a:r>
              <a:rPr kumimoji="0" lang="cs-CZ" dirty="0" smtClean="0"/>
              <a:t>suchary</a:t>
            </a:r>
            <a:endParaRPr kumimoji="0" lang="cs-CZ" dirty="0"/>
          </a:p>
        </p:txBody>
      </p:sp>
      <p:sp>
        <p:nvSpPr>
          <p:cNvPr id="9222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44196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eky, suchary,</a:t>
            </a:r>
          </a:p>
          <a:p>
            <a:pPr algn="ctr"/>
            <a:r>
              <a:rPr kumimoji="0" lang="cs-CZ" dirty="0" smtClean="0"/>
              <a:t>piškoty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31027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trvanlivé pečivo patří:</a:t>
            </a:r>
            <a:endParaRPr lang="cs-CZ" dirty="0"/>
          </a:p>
        </p:txBody>
      </p:sp>
      <p:sp>
        <p:nvSpPr>
          <p:cNvPr id="10243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572000" y="2057400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oastový chléb</a:t>
            </a:r>
            <a:endParaRPr kumimoji="0" lang="cs-CZ" dirty="0"/>
          </a:p>
        </p:txBody>
      </p:sp>
      <p:sp>
        <p:nvSpPr>
          <p:cNvPr id="10244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1295400" y="2057400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erníky, sušenky,</a:t>
            </a:r>
          </a:p>
          <a:p>
            <a:pPr algn="ctr"/>
            <a:r>
              <a:rPr kumimoji="0" lang="cs-CZ" dirty="0" smtClean="0"/>
              <a:t>tyčinky</a:t>
            </a:r>
            <a:endParaRPr kumimoji="0" lang="cs-CZ" dirty="0"/>
          </a:p>
        </p:txBody>
      </p:sp>
      <p:sp>
        <p:nvSpPr>
          <p:cNvPr id="10245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95400" y="4343400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dirty="0" smtClean="0"/>
              <a:t>záviny</a:t>
            </a:r>
            <a:endParaRPr kumimoji="0" lang="cs-CZ" dirty="0"/>
          </a:p>
        </p:txBody>
      </p:sp>
      <p:sp>
        <p:nvSpPr>
          <p:cNvPr id="10246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724400" y="4267200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ánočky, koláče,</a:t>
            </a:r>
          </a:p>
          <a:p>
            <a:pPr algn="ctr"/>
            <a:r>
              <a:rPr kumimoji="0" lang="cs-CZ" dirty="0" smtClean="0"/>
              <a:t>záviny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207942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listového těsta připravujeme:</a:t>
            </a:r>
            <a:endParaRPr lang="cs-CZ" dirty="0"/>
          </a:p>
        </p:txBody>
      </p:sp>
      <p:sp>
        <p:nvSpPr>
          <p:cNvPr id="11267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19200" y="2362200"/>
            <a:ext cx="2667000" cy="1676400"/>
          </a:xfrm>
          <a:prstGeom prst="ellipse">
            <a:avLst/>
          </a:prstGeom>
          <a:solidFill>
            <a:srgbClr val="00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oláče, buchty,</a:t>
            </a:r>
          </a:p>
          <a:p>
            <a:pPr algn="ctr"/>
            <a:r>
              <a:rPr kumimoji="0" lang="cs-CZ" dirty="0" smtClean="0"/>
              <a:t>rohlíky</a:t>
            </a:r>
            <a:endParaRPr kumimoji="0" lang="cs-CZ" dirty="0"/>
          </a:p>
        </p:txBody>
      </p:sp>
      <p:sp>
        <p:nvSpPr>
          <p:cNvPr id="11268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3505200" y="4038600"/>
            <a:ext cx="2667000" cy="1676400"/>
          </a:xfrm>
          <a:prstGeom prst="ellipse">
            <a:avLst/>
          </a:prstGeom>
          <a:solidFill>
            <a:srgbClr val="00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átečky, záviny,</a:t>
            </a:r>
          </a:p>
          <a:p>
            <a:pPr algn="ctr"/>
            <a:r>
              <a:rPr kumimoji="0" lang="cs-CZ" dirty="0" smtClean="0"/>
              <a:t>hřebeny</a:t>
            </a:r>
            <a:endParaRPr kumimoji="0" lang="cs-CZ" dirty="0"/>
          </a:p>
        </p:txBody>
      </p:sp>
      <p:sp>
        <p:nvSpPr>
          <p:cNvPr id="11269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334000" y="2057400"/>
            <a:ext cx="2667000" cy="1676400"/>
          </a:xfrm>
          <a:prstGeom prst="ellipse">
            <a:avLst/>
          </a:prstGeom>
          <a:solidFill>
            <a:srgbClr val="00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áviny, buchty,</a:t>
            </a:r>
          </a:p>
          <a:p>
            <a:pPr algn="ctr"/>
            <a:r>
              <a:rPr kumimoji="0" lang="cs-CZ" dirty="0" smtClean="0"/>
              <a:t>vánočky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40473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Konec.</a:t>
            </a:r>
          </a:p>
        </p:txBody>
      </p:sp>
    </p:spTree>
    <p:extLst>
      <p:ext uri="{BB962C8B-B14F-4D97-AF65-F5344CB8AC3E}">
        <p14:creationId xmlns:p14="http://schemas.microsoft.com/office/powerpoint/2010/main" val="345691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235</Words>
  <Application>Microsoft Office PowerPoint</Application>
  <PresentationFormat>Předvádění na obrazovce (4:3)</PresentationFormat>
  <Paragraphs>70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</vt:lpstr>
      <vt:lpstr>Test – opakování mlýnských výrobků</vt:lpstr>
      <vt:lpstr>Z prosa se loupáním získají:</vt:lpstr>
      <vt:lpstr>Rýže natural je:</vt:lpstr>
      <vt:lpstr>Pšenice obsahuje:</vt:lpstr>
      <vt:lpstr>Hrubá mouka se nejčastěji používá na:</vt:lpstr>
      <vt:lpstr>Mezi jemné pečivo patří:</vt:lpstr>
      <vt:lpstr>Mezi trvanlivé pečivo patří:</vt:lpstr>
      <vt:lpstr>Z listového těsta připravujeme:</vt:lpstr>
      <vt:lpstr>Konec.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10</cp:revision>
  <dcterms:created xsi:type="dcterms:W3CDTF">2013-12-16T21:51:30Z</dcterms:created>
  <dcterms:modified xsi:type="dcterms:W3CDTF">2014-01-20T20:26:19Z</dcterms:modified>
</cp:coreProperties>
</file>