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1BA26BE-84FC-44F5-903E-AAB4BFC2599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88F7F8B-4C60-4F23-BAEA-B2C4DF2328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A52B98D-7EA0-4CC4-9520-BE0BABFE1E5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C77FA9-07E7-40A6-A92E-4C52211525D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4AACEB-5C2E-4CEF-8DD6-ECA725C5C5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768655E-1F55-4219-AB33-0E841C6BC44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0C91537-4DBF-4255-BD92-146D81BD90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009D5E-97B8-400A-91ED-FC2558C247E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29D0CE-7C1C-44D1-8C47-84AD43C843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CE79F-C5F2-4769-B313-3BB77EC0A65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5A7D9-A6E7-4F1F-A9DD-393D17B002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16682-7F8E-43CB-BEE1-9CF339D444C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5847B-CB2A-4313-BF8E-D81C5E5FC1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7F98B97-2DD2-4BA0-A8D5-E9779323F55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9A3600F-8696-4FDC-9F94-F1FBE5EC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BCCA2-6DCA-47A7-A19E-AE52CD5A52A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D3349-A65E-4DD8-BD7D-B02F871D60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9F9B6A3-2287-4C67-B0E2-0CFDFD3D5A0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45DA3F9-6F5A-42C9-9520-E82901A5E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8BBA9BA-ECA9-473C-9306-4A6E1A85091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056CBD0-97A5-4128-B78B-7DC829A293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169B-F6C7-4D4F-ABD7-A52DDE9A31C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C5ABDA-0222-4C33-B8B8-DDA7D3990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B12D2-A9CF-4090-84A0-280ADB616B5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BB2C6-0CFF-481C-B529-E376532421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6057AEB-BCB8-48C7-BEFA-A9D7EC86A71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13E46B-7870-406A-A097-BF6AC6428E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713163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Těstoviny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VY_(32)_INOVACE_4.B_PV_10(20)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výrobou, rozdělením a použitím těstovin.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Těstoviny </a:t>
            </a:r>
            <a:endParaRPr lang="cs-CZ" dirty="0"/>
          </a:p>
        </p:txBody>
      </p:sp>
      <p:sp>
        <p:nvSpPr>
          <p:cNvPr id="17410" name="Podnadpis 4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r>
              <a:rPr lang="cs-CZ" smtClean="0"/>
              <a:t>P. Pechová, 2012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/>
              <a:t>Těstoviny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altLang="cs-CZ" smtClean="0"/>
              <a:t>Výrobky ze sušeného těsta</a:t>
            </a:r>
          </a:p>
          <a:p>
            <a:r>
              <a:rPr lang="cs-CZ" altLang="cs-CZ" smtClean="0"/>
              <a:t>Upravují se tvarováním</a:t>
            </a:r>
          </a:p>
          <a:p>
            <a:r>
              <a:rPr lang="cs-CZ" altLang="cs-CZ" smtClean="0"/>
              <a:t>Vyrábí se z pšeničné mouky, vody, může se přidat vaječná melanž nebo i sójová mouka</a:t>
            </a:r>
          </a:p>
          <a:p>
            <a:r>
              <a:rPr lang="cs-CZ" altLang="cs-CZ" smtClean="0"/>
              <a:t>Používá se mouka z tvrdé pšenice (semolina) – nerozváří se</a:t>
            </a:r>
          </a:p>
          <a:p>
            <a:r>
              <a:rPr lang="cs-CZ" altLang="cs-CZ" smtClean="0"/>
              <a:t>Těstoviny jsou trvanlivé, lehce stravitelné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/>
              <a:t>Druhy těstovin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altLang="cs-CZ" smtClean="0"/>
              <a:t>Vaječné, vaječné s mlékem, bezvaječné</a:t>
            </a:r>
          </a:p>
          <a:p>
            <a:r>
              <a:rPr lang="cs-CZ" altLang="cs-CZ" smtClean="0"/>
              <a:t>Celozrnné (z celozrnné mouky)</a:t>
            </a:r>
          </a:p>
          <a:p>
            <a:r>
              <a:rPr lang="cs-CZ" altLang="cs-CZ" smtClean="0"/>
              <a:t>Rýžové (původem z Číny)</a:t>
            </a:r>
          </a:p>
          <a:p>
            <a:r>
              <a:rPr lang="cs-CZ" altLang="cs-CZ" smtClean="0"/>
              <a:t>Barevné (kurkuma, řepa, špenát, bazalka, kari, rajčata)</a:t>
            </a:r>
          </a:p>
          <a:p>
            <a:r>
              <a:rPr lang="cs-CZ" altLang="cs-CZ" smtClean="0"/>
              <a:t>Plněné – torteliny, ravioly</a:t>
            </a:r>
          </a:p>
        </p:txBody>
      </p:sp>
      <p:pic>
        <p:nvPicPr>
          <p:cNvPr id="19459" name="Picture 2" descr="C:\Users\Petra\AppData\Local\Microsoft\Windows\Temporary Internet Files\Content.IE5\SWD5ORPU\MC900348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9838" y="3784600"/>
            <a:ext cx="1839912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/>
              <a:t>Podle velikosti dělíme: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altLang="cs-CZ" smtClean="0"/>
              <a:t>Malé – zavářkové (nudle, písmenka, hvězdičky, drobení….)</a:t>
            </a:r>
          </a:p>
          <a:p>
            <a:r>
              <a:rPr lang="cs-CZ" altLang="cs-CZ" smtClean="0"/>
              <a:t>Střední – přílohové (kolínka, vrtule, mušle, kolečka, spirálky….</a:t>
            </a:r>
          </a:p>
          <a:p>
            <a:r>
              <a:rPr lang="cs-CZ" altLang="cs-CZ" smtClean="0"/>
              <a:t>Velké – špagety, makarony, lasaně </a:t>
            </a:r>
          </a:p>
        </p:txBody>
      </p:sp>
      <p:pic>
        <p:nvPicPr>
          <p:cNvPr id="20483" name="Picture 2" descr="C:\Users\Petra\AppData\Local\Microsoft\Windows\Temporary Internet Files\Content.IE5\9E0WTXH6\MC900356985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62250" y="3933825"/>
            <a:ext cx="2386013" cy="199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/>
              <a:t>Použití těstovin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cs-CZ" altLang="cs-CZ" smtClean="0"/>
          </a:p>
          <a:p>
            <a:r>
              <a:rPr lang="cs-CZ" altLang="cs-CZ" smtClean="0"/>
              <a:t>Zavářka</a:t>
            </a:r>
          </a:p>
          <a:p>
            <a:r>
              <a:rPr lang="cs-CZ" altLang="cs-CZ" smtClean="0"/>
              <a:t>Do salátů</a:t>
            </a:r>
          </a:p>
          <a:p>
            <a:r>
              <a:rPr lang="cs-CZ" altLang="cs-CZ" smtClean="0"/>
              <a:t>K zapékání</a:t>
            </a:r>
          </a:p>
          <a:p>
            <a:r>
              <a:rPr lang="cs-CZ" altLang="cs-CZ" smtClean="0"/>
              <a:t>Samostatný pokrm</a:t>
            </a:r>
          </a:p>
          <a:p>
            <a:r>
              <a:rPr lang="cs-CZ" altLang="cs-CZ" smtClean="0"/>
              <a:t>Příloha </a:t>
            </a:r>
          </a:p>
          <a:p>
            <a:r>
              <a:rPr lang="cs-CZ" altLang="cs-CZ" smtClean="0"/>
              <a:t>Moučník </a:t>
            </a:r>
          </a:p>
        </p:txBody>
      </p:sp>
      <p:pic>
        <p:nvPicPr>
          <p:cNvPr id="21507" name="Picture 2" descr="C:\Users\Petra\AppData\Local\Microsoft\Windows\Temporary Internet Files\Content.IE5\RQS4LEPK\MP900448358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68800" y="1628775"/>
            <a:ext cx="3421063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/>
              <a:t>Skladování 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altLang="cs-CZ" smtClean="0"/>
              <a:t>Chráníme před vlhkostí, přímým světlem, živočišnými škůdci</a:t>
            </a:r>
          </a:p>
          <a:p>
            <a:r>
              <a:rPr lang="cs-CZ" altLang="cs-CZ" smtClean="0"/>
              <a:t>Skladujeme v zabalené, v suchém skladu, odděleně od aromatických látek</a:t>
            </a:r>
          </a:p>
          <a:p>
            <a:endParaRPr lang="cs-CZ" altLang="cs-CZ" smtClean="0"/>
          </a:p>
          <a:p>
            <a:r>
              <a:rPr lang="cs-CZ" altLang="cs-CZ" smtClean="0"/>
              <a:t>Vady těstovin – popraskaný povrch, drobivost, rozvářivost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Najděte na internetových stránkách tvary těstovin.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</a:p>
          <a:p>
            <a:r>
              <a:rPr lang="cs-CZ" smtClean="0"/>
              <a:t>ŠEBELOVÁ, Marie. </a:t>
            </a:r>
            <a:r>
              <a:rPr lang="cs-CZ" i="1" smtClean="0"/>
              <a:t>zařízení závodů</a:t>
            </a:r>
            <a:r>
              <a:rPr lang="cs-CZ" smtClean="0"/>
              <a:t>. Praha: parta, 2005, ISBN 80-7320-076-7.</a:t>
            </a:r>
            <a:endParaRPr lang="cs-CZ" smtClean="0">
              <a:latin typeface="Arial" charset="0"/>
            </a:endParaRPr>
          </a:p>
          <a:p>
            <a:r>
              <a:rPr lang="cs-CZ" sz="1800" smtClean="0"/>
              <a:t>www.office.microsoft.com</a:t>
            </a:r>
            <a:endParaRPr lang="cs-CZ" smtClean="0">
              <a:latin typeface="Arial" charset="0"/>
            </a:endParaRPr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</TotalTime>
  <Words>224</Words>
  <Application>Microsoft Office PowerPoint</Application>
  <PresentationFormat>On-screen Show (4:3)</PresentationFormat>
  <Paragraphs>60</Paragraphs>
  <Slides>10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10</vt:i4>
      </vt:variant>
    </vt:vector>
  </HeadingPairs>
  <TitlesOfParts>
    <vt:vector size="23" baseType="lpstr">
      <vt:lpstr>Century Schoolbook</vt:lpstr>
      <vt:lpstr>Arial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 </vt:lpstr>
      <vt:lpstr> ANOTACE</vt:lpstr>
      <vt:lpstr>TĚSTOVINY </vt:lpstr>
      <vt:lpstr>TĚSTOVINY </vt:lpstr>
      <vt:lpstr>DRUHY TĚSTOVIN</vt:lpstr>
      <vt:lpstr>PODLE VELIKOSTI DĚLÍME:</vt:lpstr>
      <vt:lpstr>POUŽITÍ TĚSTOVIN</vt:lpstr>
      <vt:lpstr>SKLADOVÁNÍ </vt:lpstr>
      <vt:lpstr>ÚKOL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5</cp:revision>
  <dcterms:created xsi:type="dcterms:W3CDTF">2013-12-16T21:51:30Z</dcterms:created>
  <dcterms:modified xsi:type="dcterms:W3CDTF">2014-02-22T18:54:43Z</dcterms:modified>
</cp:coreProperties>
</file>