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57" r:id="rId4"/>
    <p:sldId id="258" r:id="rId5"/>
    <p:sldId id="261" r:id="rId6"/>
    <p:sldId id="259" r:id="rId7"/>
    <p:sldId id="256" r:id="rId8"/>
    <p:sldId id="267" r:id="rId9"/>
    <p:sldId id="268" r:id="rId10"/>
    <p:sldId id="270" r:id="rId11"/>
    <p:sldId id="272" r:id="rId12"/>
    <p:sldId id="273" r:id="rId13"/>
    <p:sldId id="274" r:id="rId14"/>
    <p:sldId id="269" r:id="rId15"/>
    <p:sldId id="266" r:id="rId16"/>
    <p:sldId id="26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1CC83-B50F-40E1-9873-74C933CD4C8E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02EFF-7998-40CA-974F-58C1E4DAD49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49360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Lenka</a:t>
                      </a:r>
                      <a:r>
                        <a:rPr lang="cs-CZ" sz="2400" baseline="0" dirty="0" smtClean="0"/>
                        <a:t> Zlámalová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6</a:t>
                      </a:r>
                      <a:r>
                        <a:rPr lang="cs-CZ" sz="2400" b="0" baseline="0" dirty="0" smtClean="0"/>
                        <a:t>. 2. 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VY_32_INOVACE_19_ČESKÝ</a:t>
                      </a:r>
                      <a:r>
                        <a:rPr lang="cs-CZ" sz="2400" baseline="0" dirty="0" smtClean="0"/>
                        <a:t>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Druhy</a:t>
                      </a:r>
                      <a:r>
                        <a:rPr lang="cs-CZ" sz="2400" b="0" baseline="0" dirty="0" smtClean="0"/>
                        <a:t> slov - Částice</a:t>
                      </a:r>
                      <a:r>
                        <a:rPr lang="cs-CZ" sz="2400" baseline="0" dirty="0" smtClean="0"/>
                        <a:t>  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2.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Tento výukový materiál je určen jako: 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úvodní hodina do učiva o částicích pro žáky 2. ročníku</a:t>
            </a:r>
          </a:p>
          <a:p>
            <a:pPr>
              <a:defRPr/>
            </a:pPr>
            <a:r>
              <a:rPr lang="cs-CZ" dirty="0" smtClean="0"/>
              <a:t>opakovací hodina pro žáky 2. a 3.ročníku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Je určen především k frontální práci (společné práci učitele a žáků)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při vyučování.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Předpokládá se, že si učitel neustále ověřuje pochopení učiva doplňujícími  dotazy, rozšiřujícími úkoly k tématu.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Návštěvy s </a:t>
            </a:r>
            <a:r>
              <a:rPr lang="cs-CZ" dirty="0" err="1" smtClean="0"/>
              <a:t>Alíkem</a:t>
            </a:r>
            <a:endParaRPr lang="cs-CZ" dirty="0"/>
          </a:p>
        </p:txBody>
      </p:sp>
      <p:pic>
        <p:nvPicPr>
          <p:cNvPr id="4098" name="Picture 2" descr="C:\Users\speczs.cz1\AppData\Local\Microsoft\Windows\Temporary Internet Files\Content.IE5\KPGKIWEI\MP90044659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59" y="1785926"/>
            <a:ext cx="3890665" cy="43402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28596" y="571480"/>
            <a:ext cx="5915060" cy="3643338"/>
          </a:xfrm>
          <a:prstGeom prst="wedgeEllipseCallout">
            <a:avLst>
              <a:gd name="adj1" fmla="val 67672"/>
              <a:gd name="adj2" fmla="val 7066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Dobrý den, děti!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Už se těším na další návštěvu!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Kam půjdeme dnes?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?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Částice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1470025"/>
          </a:xfrm>
        </p:spPr>
        <p:txBody>
          <a:bodyPr>
            <a:normAutofit/>
          </a:bodyPr>
          <a:lstStyle/>
          <a:p>
            <a:r>
              <a:rPr lang="cs-CZ" sz="8000" dirty="0" smtClean="0"/>
              <a:t>Částice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500306"/>
            <a:ext cx="6426450" cy="3737006"/>
          </a:xfrm>
        </p:spPr>
        <p:txBody>
          <a:bodyPr>
            <a:normAutofit fontScale="92500"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sou slova</a:t>
            </a:r>
            <a:r>
              <a:rPr lang="cs-CZ" smtClean="0">
                <a:solidFill>
                  <a:schemeClr val="tx1"/>
                </a:solidFill>
              </a:rPr>
              <a:t>, která </a:t>
            </a:r>
            <a:r>
              <a:rPr lang="cs-CZ" dirty="0" smtClean="0">
                <a:solidFill>
                  <a:schemeClr val="tx1"/>
                </a:solidFill>
              </a:rPr>
              <a:t>uvozují věty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Ať</a:t>
            </a:r>
            <a:r>
              <a:rPr lang="cs-CZ" dirty="0" smtClean="0"/>
              <a:t> už je léto!</a:t>
            </a: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Kéž</a:t>
            </a:r>
            <a:r>
              <a:rPr lang="cs-CZ" dirty="0" smtClean="0"/>
              <a:t> bych dostal kolo.</a:t>
            </a: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To</a:t>
            </a:r>
            <a:r>
              <a:rPr lang="cs-CZ" dirty="0" smtClean="0"/>
              <a:t> prší!</a:t>
            </a: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to je překvapení!</a:t>
            </a:r>
          </a:p>
          <a:p>
            <a:pPr algn="l"/>
            <a:r>
              <a:rPr lang="cs-CZ" dirty="0" smtClean="0">
                <a:solidFill>
                  <a:srgbClr val="FF0000"/>
                </a:solidFill>
              </a:rPr>
              <a:t>Nechť</a:t>
            </a:r>
            <a:r>
              <a:rPr lang="cs-CZ" dirty="0" smtClean="0"/>
              <a:t> se nám vydaří prázdniny!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ný popisek 4"/>
          <p:cNvSpPr/>
          <p:nvPr/>
        </p:nvSpPr>
        <p:spPr>
          <a:xfrm>
            <a:off x="1259632" y="188640"/>
            <a:ext cx="6480720" cy="1512168"/>
          </a:xfrm>
          <a:prstGeom prst="wedgeEllipseCallout">
            <a:avLst>
              <a:gd name="adj1" fmla="val 53002"/>
              <a:gd name="adj2" fmla="val 29187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Vyhledej ve větách částice: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Ať svítí sluníčko. </a:t>
            </a:r>
          </a:p>
          <a:p>
            <a:pPr>
              <a:buNone/>
            </a:pPr>
            <a:r>
              <a:rPr lang="cs-CZ" dirty="0" smtClean="0"/>
              <a:t>Kéž by přestalo pršet.</a:t>
            </a:r>
          </a:p>
          <a:p>
            <a:pPr>
              <a:buNone/>
            </a:pPr>
            <a:r>
              <a:rPr lang="cs-CZ" dirty="0" smtClean="0"/>
              <a:t>Nechť se vám práce vydaří. </a:t>
            </a:r>
          </a:p>
          <a:p>
            <a:pPr>
              <a:buNone/>
            </a:pPr>
            <a:r>
              <a:rPr lang="cs-CZ" dirty="0" smtClean="0"/>
              <a:t>Kéž bych dostal jedničku. </a:t>
            </a:r>
          </a:p>
          <a:p>
            <a:pPr>
              <a:buNone/>
            </a:pPr>
            <a:r>
              <a:rPr lang="cs-CZ" dirty="0" smtClean="0"/>
              <a:t>Což abys šel už domů? </a:t>
            </a:r>
          </a:p>
          <a:p>
            <a:pPr>
              <a:buNone/>
            </a:pPr>
            <a:r>
              <a:rPr lang="cs-CZ" dirty="0" smtClean="0"/>
              <a:t>Zdalipak to někdo z vás ví?</a:t>
            </a:r>
            <a:endParaRPr lang="cs-CZ" dirty="0"/>
          </a:p>
        </p:txBody>
      </p:sp>
      <p:pic>
        <p:nvPicPr>
          <p:cNvPr id="4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5320069"/>
            <a:ext cx="1187624" cy="1537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Vyhledej ve větách částice: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Ať</a:t>
            </a:r>
            <a:r>
              <a:rPr lang="cs-CZ" dirty="0" smtClean="0"/>
              <a:t> svítí sluníčko.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Kéž</a:t>
            </a:r>
            <a:r>
              <a:rPr lang="cs-CZ" dirty="0" smtClean="0"/>
              <a:t> by přestalo pršet.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Nechť</a:t>
            </a:r>
            <a:r>
              <a:rPr lang="cs-CZ" dirty="0" smtClean="0"/>
              <a:t> se vám práce vydaří.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Kéž</a:t>
            </a:r>
            <a:r>
              <a:rPr lang="cs-CZ" dirty="0" smtClean="0"/>
              <a:t> bych dostal jedničku.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Což</a:t>
            </a:r>
            <a:r>
              <a:rPr lang="cs-CZ" dirty="0" smtClean="0"/>
              <a:t> abys šel už domů?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Zdalipak</a:t>
            </a:r>
            <a:r>
              <a:rPr lang="cs-CZ" dirty="0" smtClean="0"/>
              <a:t> to někdo z vás ví?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álný popisek 14"/>
          <p:cNvSpPr/>
          <p:nvPr/>
        </p:nvSpPr>
        <p:spPr>
          <a:xfrm>
            <a:off x="1475656" y="548680"/>
            <a:ext cx="5976664" cy="612648"/>
          </a:xfrm>
          <a:prstGeom prst="wedgeEllipseCallout">
            <a:avLst>
              <a:gd name="adj1" fmla="val 59666"/>
              <a:gd name="adj2" fmla="val 737586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vhodné částice: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 smtClean="0"/>
              <a:t>                 			</a:t>
            </a:r>
            <a:r>
              <a:rPr lang="cs-CZ" sz="3800" dirty="0" smtClean="0"/>
              <a:t> </a:t>
            </a:r>
            <a:r>
              <a:rPr lang="cs-CZ" sz="3800" dirty="0" smtClean="0"/>
              <a:t>se vám práce vydaří!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                 		 by bylo jaro!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		        		</a:t>
            </a:r>
            <a:r>
              <a:rPr lang="cs-CZ" sz="3800" dirty="0" smtClean="0"/>
              <a:t> bychom </a:t>
            </a:r>
            <a:r>
              <a:rPr lang="cs-CZ" sz="3800" dirty="0" smtClean="0"/>
              <a:t>se brzy zase setkali!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		       		 ty ještě rád přijdeš! 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		       		 tam půjdeš také.</a:t>
            </a:r>
          </a:p>
          <a:p>
            <a:pPr>
              <a:buNone/>
            </a:pPr>
            <a:r>
              <a:rPr lang="cs-CZ" sz="3800" dirty="0" smtClean="0"/>
              <a:t>               </a:t>
            </a:r>
            <a:endParaRPr lang="cs-CZ" sz="51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678323" y="1326701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91680" y="1988840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91680" y="2708920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91680" y="335699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91680" y="407707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?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551723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Kéž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835696" y="551723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Ať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91880" y="551723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148064" y="551723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Však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32240" y="551723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Kéž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4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5320069"/>
            <a:ext cx="1187624" cy="1537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vhodné částice: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 smtClean="0"/>
              <a:t>                 			</a:t>
            </a:r>
            <a:r>
              <a:rPr lang="cs-CZ" sz="3800" dirty="0" smtClean="0"/>
              <a:t> </a:t>
            </a:r>
            <a:r>
              <a:rPr lang="cs-CZ" sz="3800" dirty="0" smtClean="0"/>
              <a:t> </a:t>
            </a:r>
            <a:r>
              <a:rPr lang="cs-CZ" sz="3800" dirty="0" smtClean="0"/>
              <a:t>se vám práce vydaří!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                 		</a:t>
            </a:r>
            <a:r>
              <a:rPr lang="cs-CZ" sz="3800" dirty="0" smtClean="0"/>
              <a:t>  </a:t>
            </a:r>
            <a:r>
              <a:rPr lang="cs-CZ" sz="3800" dirty="0" smtClean="0"/>
              <a:t>by bylo jaro!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		        		</a:t>
            </a:r>
            <a:r>
              <a:rPr lang="cs-CZ" sz="3800" dirty="0" smtClean="0"/>
              <a:t>  bychom </a:t>
            </a:r>
            <a:r>
              <a:rPr lang="cs-CZ" sz="3800" dirty="0" smtClean="0"/>
              <a:t>se brzy zase setkali!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		       		 </a:t>
            </a:r>
            <a:r>
              <a:rPr lang="cs-CZ" sz="3800" dirty="0" smtClean="0"/>
              <a:t> ty </a:t>
            </a:r>
            <a:r>
              <a:rPr lang="cs-CZ" sz="3800" dirty="0" smtClean="0"/>
              <a:t>ještě rád přijdeš! 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		       		 </a:t>
            </a:r>
            <a:r>
              <a:rPr lang="cs-CZ" sz="3800" dirty="0" smtClean="0"/>
              <a:t> tam </a:t>
            </a:r>
            <a:r>
              <a:rPr lang="cs-CZ" sz="3800" dirty="0" smtClean="0"/>
              <a:t>půjdeš také.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3800" dirty="0" smtClean="0"/>
              <a:t>               </a:t>
            </a:r>
            <a:endParaRPr lang="cs-CZ" sz="51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835696" y="2132856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Kéž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835696" y="1484784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Ať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835696" y="407707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835696" y="3429000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Však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835696" y="2780928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Kéž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835696" y="1484784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Ať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835696" y="2132856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Kéž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835696" y="4077072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Prý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835696" y="3429000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Však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835696" y="2780928"/>
            <a:ext cx="1440160" cy="5760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Kéž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Zkus najít částice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   Píše, kolotoč, ať, já, pěkný, tady, první, nechť, ale, vlevo, telefon, kulatý, kéž, řeka, rukavice, my, před, tancuje, což, loni, </a:t>
            </a:r>
            <a:r>
              <a:rPr lang="cs-CZ" sz="4000" dirty="0" smtClean="0"/>
              <a:t>zeměkoule.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Zkus najít částice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   Píše, kolotoč, </a:t>
            </a:r>
            <a:r>
              <a:rPr lang="cs-CZ" sz="4000" dirty="0" smtClean="0">
                <a:solidFill>
                  <a:srgbClr val="FF0000"/>
                </a:solidFill>
              </a:rPr>
              <a:t>ať</a:t>
            </a:r>
            <a:r>
              <a:rPr lang="cs-CZ" sz="4000" dirty="0" smtClean="0"/>
              <a:t>, já, pěkný, tady, první, </a:t>
            </a:r>
            <a:r>
              <a:rPr lang="cs-CZ" sz="4000" dirty="0" smtClean="0">
                <a:solidFill>
                  <a:srgbClr val="FF0000"/>
                </a:solidFill>
              </a:rPr>
              <a:t>nechť</a:t>
            </a:r>
            <a:r>
              <a:rPr lang="cs-CZ" sz="4000" dirty="0" smtClean="0"/>
              <a:t>, ale, vlevo, telefon, kulatý, </a:t>
            </a:r>
            <a:r>
              <a:rPr lang="cs-CZ" sz="4000" dirty="0" smtClean="0">
                <a:solidFill>
                  <a:srgbClr val="FF0000"/>
                </a:solidFill>
              </a:rPr>
              <a:t>kéž</a:t>
            </a:r>
            <a:r>
              <a:rPr lang="cs-CZ" sz="4000" dirty="0" smtClean="0"/>
              <a:t>, řeka, rukavice, my, před, tancuje, </a:t>
            </a:r>
            <a:r>
              <a:rPr lang="cs-CZ" sz="4000" dirty="0" smtClean="0">
                <a:solidFill>
                  <a:srgbClr val="FF0000"/>
                </a:solidFill>
              </a:rPr>
              <a:t>což</a:t>
            </a:r>
            <a:r>
              <a:rPr lang="cs-CZ" sz="4000" dirty="0" smtClean="0"/>
              <a:t>, loni, </a:t>
            </a:r>
            <a:r>
              <a:rPr lang="cs-CZ" sz="4000" dirty="0" smtClean="0"/>
              <a:t>zeměkoule.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28596" y="571480"/>
            <a:ext cx="5915060" cy="3643338"/>
          </a:xfrm>
          <a:prstGeom prst="wedgeEllipseCallout">
            <a:avLst>
              <a:gd name="adj1" fmla="val 67672"/>
              <a:gd name="adj2" fmla="val 7066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Dnešní návštěva byla rychlá. Částic je málo. Můžeme si vybarvit  okénko a hurá na poslední návštěvu!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otevřené galerie Microsoft</a:t>
            </a:r>
          </a:p>
          <a:p>
            <a:pPr>
              <a:buNone/>
            </a:pPr>
            <a:r>
              <a:rPr lang="cs-CZ" dirty="0" smtClean="0"/>
              <a:t>(školou zakoupená licence softwaru)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493</Words>
  <Application>Microsoft Office PowerPoint</Application>
  <PresentationFormat>Předvádění na obrazovce (4:3)</PresentationFormat>
  <Paragraphs>172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Prezentace aplikace PowerPoint</vt:lpstr>
      <vt:lpstr>Návštěvy s Alíkem</vt:lpstr>
      <vt:lpstr>Prezentace aplikace PowerPoint</vt:lpstr>
      <vt:lpstr>Prezentace aplikace PowerPoint</vt:lpstr>
      <vt:lpstr>Prezentace aplikace PowerPoint</vt:lpstr>
      <vt:lpstr>Částice</vt:lpstr>
      <vt:lpstr>Vyhledej ve větách částice:</vt:lpstr>
      <vt:lpstr>Vyhledej ve větách částice:</vt:lpstr>
      <vt:lpstr>Doplň vhodné částice:</vt:lpstr>
      <vt:lpstr>Doplň vhodné částice:</vt:lpstr>
      <vt:lpstr>Zkus najít částice</vt:lpstr>
      <vt:lpstr>Zkus najít částice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Návštěvy s Alíkem</dc:title>
  <dc:creator>speczs.cz1</dc:creator>
  <cp:lastModifiedBy>Učitel</cp:lastModifiedBy>
  <cp:revision>22</cp:revision>
  <dcterms:created xsi:type="dcterms:W3CDTF">1980-01-21T01:41:13Z</dcterms:created>
  <dcterms:modified xsi:type="dcterms:W3CDTF">2012-03-27T13:37:57Z</dcterms:modified>
</cp:coreProperties>
</file>